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3" r:id="rId3"/>
    <p:sldMasterId id="2147483744" r:id="rId4"/>
    <p:sldMasterId id="2147483745" r:id="rId5"/>
    <p:sldMasterId id="214748374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5143500" cx="9144000"/>
  <p:notesSz cx="6858000" cy="9144000"/>
  <p:embeddedFontLst>
    <p:embeddedFont>
      <p:font typeface="Roboto"/>
      <p:regular r:id="rId36"/>
      <p:bold r:id="rId37"/>
      <p:italic r:id="rId38"/>
      <p:boldItalic r:id="rId39"/>
    </p:embeddedFont>
    <p:embeddedFont>
      <p:font typeface="Playfair Display"/>
      <p:regular r:id="rId40"/>
      <p:bold r:id="rId41"/>
      <p:italic r:id="rId42"/>
      <p:boldItalic r:id="rId43"/>
    </p:embeddedFont>
    <p:embeddedFont>
      <p:font typeface="Montserrat"/>
      <p:regular r:id="rId44"/>
      <p:bold r:id="rId45"/>
      <p:italic r:id="rId46"/>
      <p:boldItalic r:id="rId47"/>
    </p:embeddedFont>
    <p:embeddedFont>
      <p:font typeface="Work Sans Medium"/>
      <p:regular r:id="rId48"/>
      <p:bold r:id="rId49"/>
      <p:italic r:id="rId50"/>
      <p:boldItalic r:id="rId51"/>
    </p:embeddedFont>
    <p:embeddedFont>
      <p:font typeface="Montserrat Light"/>
      <p:regular r:id="rId52"/>
      <p:bold r:id="rId53"/>
      <p:italic r:id="rId54"/>
      <p:boldItalic r:id="rId55"/>
    </p:embeddedFont>
    <p:embeddedFont>
      <p:font typeface="Work Sans"/>
      <p:regular r:id="rId56"/>
      <p:bold r:id="rId57"/>
      <p:italic r:id="rId58"/>
      <p:boldItalic r:id="rId59"/>
    </p:embeddedFont>
    <p:embeddedFont>
      <p:font typeface="Playfair Display ExtraBold"/>
      <p:bold r:id="rId60"/>
      <p:boldItalic r:id="rId61"/>
    </p:embeddedFont>
    <p:embeddedFont>
      <p:font typeface="Work Sans SemiBold"/>
      <p:regular r:id="rId62"/>
      <p:bold r:id="rId63"/>
      <p:italic r:id="rId64"/>
      <p:boldItalic r:id="rId65"/>
    </p:embeddedFont>
    <p:embeddedFont>
      <p:font typeface="Playfair Display Black"/>
      <p:bold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layfairDisplay-regular.fntdata"/><Relationship Id="rId42" Type="http://schemas.openxmlformats.org/officeDocument/2006/relationships/font" Target="fonts/PlayfairDisplay-italic.fntdata"/><Relationship Id="rId41" Type="http://schemas.openxmlformats.org/officeDocument/2006/relationships/font" Target="fonts/PlayfairDisplay-bold.fntdata"/><Relationship Id="rId44" Type="http://schemas.openxmlformats.org/officeDocument/2006/relationships/font" Target="fonts/Montserrat-regular.fntdata"/><Relationship Id="rId43" Type="http://schemas.openxmlformats.org/officeDocument/2006/relationships/font" Target="fonts/PlayfairDisplay-boldItalic.fntdata"/><Relationship Id="rId46" Type="http://schemas.openxmlformats.org/officeDocument/2006/relationships/font" Target="fonts/Montserrat-italic.fntdata"/><Relationship Id="rId45"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font" Target="fonts/WorkSansMedium-regular.fntdata"/><Relationship Id="rId47" Type="http://schemas.openxmlformats.org/officeDocument/2006/relationships/font" Target="fonts/Montserrat-boldItalic.fntdata"/><Relationship Id="rId49" Type="http://schemas.openxmlformats.org/officeDocument/2006/relationships/font" Target="fonts/WorkSansMedium-bold.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Roboto-bold.fntdata"/><Relationship Id="rId36" Type="http://schemas.openxmlformats.org/officeDocument/2006/relationships/font" Target="fonts/Roboto-regular.fntdata"/><Relationship Id="rId39" Type="http://schemas.openxmlformats.org/officeDocument/2006/relationships/font" Target="fonts/Roboto-boldItalic.fntdata"/><Relationship Id="rId38" Type="http://schemas.openxmlformats.org/officeDocument/2006/relationships/font" Target="fonts/Roboto-italic.fntdata"/><Relationship Id="rId62" Type="http://schemas.openxmlformats.org/officeDocument/2006/relationships/font" Target="fonts/WorkSansSemiBold-regular.fntdata"/><Relationship Id="rId61" Type="http://schemas.openxmlformats.org/officeDocument/2006/relationships/font" Target="fonts/PlayfairDisplayExtraBold-boldItalic.fntdata"/><Relationship Id="rId20" Type="http://schemas.openxmlformats.org/officeDocument/2006/relationships/slide" Target="slides/slide13.xml"/><Relationship Id="rId64" Type="http://schemas.openxmlformats.org/officeDocument/2006/relationships/font" Target="fonts/WorkSansSemiBold-italic.fntdata"/><Relationship Id="rId63" Type="http://schemas.openxmlformats.org/officeDocument/2006/relationships/font" Target="fonts/WorkSansSemiBold-bold.fntdata"/><Relationship Id="rId22" Type="http://schemas.openxmlformats.org/officeDocument/2006/relationships/slide" Target="slides/slide15.xml"/><Relationship Id="rId66" Type="http://schemas.openxmlformats.org/officeDocument/2006/relationships/font" Target="fonts/PlayfairDisplayBlack-bold.fntdata"/><Relationship Id="rId21" Type="http://schemas.openxmlformats.org/officeDocument/2006/relationships/slide" Target="slides/slide14.xml"/><Relationship Id="rId65" Type="http://schemas.openxmlformats.org/officeDocument/2006/relationships/font" Target="fonts/WorkSansSemiBold-boldItalic.fntdata"/><Relationship Id="rId24" Type="http://schemas.openxmlformats.org/officeDocument/2006/relationships/slide" Target="slides/slide17.xml"/><Relationship Id="rId23" Type="http://schemas.openxmlformats.org/officeDocument/2006/relationships/slide" Target="slides/slide16.xml"/><Relationship Id="rId67" Type="http://schemas.openxmlformats.org/officeDocument/2006/relationships/font" Target="fonts/PlayfairDisplayBlack-boldItalic.fntdata"/><Relationship Id="rId60" Type="http://schemas.openxmlformats.org/officeDocument/2006/relationships/font" Target="fonts/PlayfairDisplayExtraBold-bold.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WorkSansMedium-boldItalic.fntdata"/><Relationship Id="rId50" Type="http://schemas.openxmlformats.org/officeDocument/2006/relationships/font" Target="fonts/WorkSansMedium-italic.fntdata"/><Relationship Id="rId53" Type="http://schemas.openxmlformats.org/officeDocument/2006/relationships/font" Target="fonts/MontserratLight-bold.fntdata"/><Relationship Id="rId52" Type="http://schemas.openxmlformats.org/officeDocument/2006/relationships/font" Target="fonts/MontserratLight-regular.fntdata"/><Relationship Id="rId11" Type="http://schemas.openxmlformats.org/officeDocument/2006/relationships/slide" Target="slides/slide4.xml"/><Relationship Id="rId55" Type="http://schemas.openxmlformats.org/officeDocument/2006/relationships/font" Target="fonts/MontserratLight-boldItalic.fntdata"/><Relationship Id="rId10" Type="http://schemas.openxmlformats.org/officeDocument/2006/relationships/slide" Target="slides/slide3.xml"/><Relationship Id="rId54" Type="http://schemas.openxmlformats.org/officeDocument/2006/relationships/font" Target="fonts/MontserratLight-italic.fntdata"/><Relationship Id="rId13" Type="http://schemas.openxmlformats.org/officeDocument/2006/relationships/slide" Target="slides/slide6.xml"/><Relationship Id="rId57" Type="http://schemas.openxmlformats.org/officeDocument/2006/relationships/font" Target="fonts/WorkSans-bold.fntdata"/><Relationship Id="rId12" Type="http://schemas.openxmlformats.org/officeDocument/2006/relationships/slide" Target="slides/slide5.xml"/><Relationship Id="rId56" Type="http://schemas.openxmlformats.org/officeDocument/2006/relationships/font" Target="fonts/WorkSans-regular.fntdata"/><Relationship Id="rId15" Type="http://schemas.openxmlformats.org/officeDocument/2006/relationships/slide" Target="slides/slide8.xml"/><Relationship Id="rId59" Type="http://schemas.openxmlformats.org/officeDocument/2006/relationships/font" Target="fonts/WorkSans-boldItalic.fntdata"/><Relationship Id="rId14" Type="http://schemas.openxmlformats.org/officeDocument/2006/relationships/slide" Target="slides/slide7.xml"/><Relationship Id="rId58" Type="http://schemas.openxmlformats.org/officeDocument/2006/relationships/font" Target="fonts/WorkSans-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ixpanel.com/s/4c0Dm8"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5386bceaa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5386bceaa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c703505b6c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2c703505b6c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We’ve made it easier to kick off engagements faster, stand out with a personal touch, and cut down the clicks it takes to get started.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you can jumpstart new engagements by </a:t>
            </a:r>
            <a:r>
              <a:rPr b="1" lang="en"/>
              <a:t>copying an existing </a:t>
            </a:r>
            <a:r>
              <a:rPr b="1" lang="en"/>
              <a:t>one </a:t>
            </a:r>
            <a:r>
              <a:rPr lang="en"/>
              <a:t>or</a:t>
            </a:r>
            <a:r>
              <a:rPr b="1" lang="en"/>
              <a:t> creating a template</a:t>
            </a:r>
            <a:r>
              <a:rPr lang="en"/>
              <a:t>. Keep all the details—descriptions, services, pricing, acceptance tasks, whatever—to speed up the process of creating new engagements.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don’t need to jump right into pricing and services! You can use the opportunity to highlight and differentiate your value with </a:t>
            </a:r>
            <a:r>
              <a:rPr b="1" lang="en"/>
              <a:t>customizable intros</a:t>
            </a:r>
            <a:r>
              <a:rPr lang="en"/>
              <a:t> to your engagement letters.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Creating and sending the same </a:t>
            </a:r>
            <a:r>
              <a:rPr lang="en"/>
              <a:t>engagement letter to multiple clients is tedious and time-consuming. Sending drafted proposals one by one is also unnecessary now! </a:t>
            </a:r>
            <a:r>
              <a:rPr lang="en"/>
              <a:t>This</a:t>
            </a:r>
            <a:r>
              <a:rPr b="1" lang="en"/>
              <a:t> bulk-send</a:t>
            </a:r>
            <a:r>
              <a:rPr lang="en"/>
              <a:t> enhancement accelerates the proposal-to-acceptance timeline.</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48a5907262_0_1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48a5907262_0_1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“Let’s start with the obvious: April is </a:t>
            </a:r>
            <a:r>
              <a:rPr i="1" lang="en">
                <a:solidFill>
                  <a:schemeClr val="dk1"/>
                </a:solidFill>
              </a:rPr>
              <a:t>not</a:t>
            </a:r>
            <a:r>
              <a:rPr lang="en">
                <a:solidFill>
                  <a:schemeClr val="dk1"/>
                </a:solidFill>
              </a:rPr>
              <a:t> the month you want your software crashing. That’s like your calculator quitting on you in the middle of a tax return. We know how critical this season is—and we’re proud to say that Canopy held up like a champ. Peak usage, record logins, and no meltdowns. We’re talking serious performance under pressure. Over the next few slides, I’ll walk you through just how hard the platform—and our team—worked for you this tax season.”</a:t>
            </a:r>
            <a:endParaRPr sz="1050">
              <a:solidFill>
                <a:schemeClr val="dk1"/>
              </a:solidFill>
              <a:highlight>
                <a:srgbClr val="F1F3F4"/>
              </a:highlight>
              <a:latin typeface="Roboto"/>
              <a:ea typeface="Roboto"/>
              <a:cs typeface="Roboto"/>
              <a:sym typeface="Roboto"/>
            </a:endParaRPr>
          </a:p>
          <a:p>
            <a:pPr indent="0" lvl="0" marL="0" rtl="0" algn="l">
              <a:lnSpc>
                <a:spcPct val="115000"/>
              </a:lnSpc>
              <a:spcBef>
                <a:spcPts val="1100"/>
              </a:spcBef>
              <a:spcAft>
                <a:spcPts val="0"/>
              </a:spcAft>
              <a:buNone/>
            </a:pPr>
            <a:r>
              <a:t/>
            </a:r>
            <a:endParaRPr sz="1050">
              <a:solidFill>
                <a:schemeClr val="dk1"/>
              </a:solidFill>
              <a:highlight>
                <a:srgbClr val="F1F3F4"/>
              </a:highlight>
              <a:latin typeface="Roboto"/>
              <a:ea typeface="Roboto"/>
              <a:cs typeface="Roboto"/>
              <a:sym typeface="Roboto"/>
            </a:endParaRPr>
          </a:p>
          <a:p>
            <a:pPr indent="0" lvl="0" marL="457200" rtl="0" algn="l">
              <a:lnSpc>
                <a:spcPct val="115000"/>
              </a:lnSpc>
              <a:spcBef>
                <a:spcPts val="11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717041082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2717041082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“Alright, 99.99% uptime. Sounds fancy, right? Here’s what that really means: the system </a:t>
            </a:r>
            <a:r>
              <a:rPr i="1" lang="en">
                <a:solidFill>
                  <a:schemeClr val="dk1"/>
                </a:solidFill>
              </a:rPr>
              <a:t>was up and running</a:t>
            </a:r>
            <a:r>
              <a:rPr lang="en">
                <a:solidFill>
                  <a:schemeClr val="dk1"/>
                </a:solidFill>
              </a:rPr>
              <a:t> almost constantly—day and night. When you needed it, it was there. No spinny wheels, no 'we’ll be right back' messages. Just a platform that works when you do…which, let’s be honest, was probably 12 hours a day in April.”</a:t>
            </a:r>
            <a:endParaRPr sz="20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717041082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717041082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rPr>
              <a:t>“Over 2.5 million tasks and nearly 12 million subtasks. That’s… a lot of checkboxes. It shows two things: one, you’re incredibly organized. And two, Canopy can handle serious volume. This kind of scale proves that whether you’re planning for year-end or already gearing up for next season, you’re in good hands.”</a:t>
            </a:r>
            <a:endParaRPr sz="20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717041082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717041082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rPr>
              <a:t>“Tax deadlines don’t wait—and neither should you. Our median first response time on chat was just 10 seconds. That’s faster than it takes to open a new tab and Google your question. So when things got intense, we had your back. Fast, helpful support from actual humans. What a concept!”</a:t>
            </a:r>
            <a:endParaRPr sz="20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350d37df204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350d37df204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rPr>
              <a:t>“30 million files. That’s a digital mountain of 1099s, W-2s, receipts, and possibly a few accidentally uploaded cat photos. It’s all securely stored, totally accessible, and living in the cloud—so you can get to what you need, whenever and wherever you’re working.”</a:t>
            </a:r>
            <a:endParaRPr sz="20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3542355c4a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3542355c4a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In the last 12 months, nearly $523M have passed through Canopy Payments. That’s a lot of dough. Firms are adding our payment capabilities to simplify, expedite, and automate the payment collection process. </a:t>
            </a:r>
            <a:r>
              <a:rPr lang="en" u="sng">
                <a:solidFill>
                  <a:schemeClr val="hlink"/>
                </a:solidFill>
                <a:hlinkClick r:id="rId2"/>
              </a:rPr>
              <a:t>https://mixpanel.com/s/4c0Dm8</a:t>
            </a:r>
            <a:r>
              <a:rPr lang="en">
                <a:solidFill>
                  <a:schemeClr val="dk1"/>
                </a:solidFill>
              </a:rPr>
              <a:t> </a:t>
            </a:r>
            <a:endParaRPr sz="20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3542355c4a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3542355c4a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rPr>
              <a:t>Not to brag—well, not too much—but we’ve had 250 thousand downloads and installs of our </a:t>
            </a:r>
            <a:r>
              <a:rPr lang="en" sz="2000">
                <a:solidFill>
                  <a:schemeClr val="dk1"/>
                </a:solidFill>
              </a:rPr>
              <a:t>client portal mobile app, and t</a:t>
            </a:r>
            <a:r>
              <a:rPr lang="en" sz="2000">
                <a:solidFill>
                  <a:schemeClr val="dk1"/>
                </a:solidFill>
              </a:rPr>
              <a:t>hat number is growing every week. Your clients are giving it a 4.9-star (out of 5) rating. We’re grateful they’re enjoying and using it to share documents, have conversations, and take action.</a:t>
            </a:r>
            <a:endParaRPr sz="20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48a5907262_0_1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48a5907262_0_1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Thank you, KC. So many amazing features and great work over the last few months.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“So that was the past few months. Now, let’s look ahead. Because the next few seasons? Packed with awesome. We’re talking big updates, smart enhancements, and some genuinely game-changing features that we can’t wait for you to try.”</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50d37df204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350d37df204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a lot of great features lined up for you this year—all focused on helping your firm work smarter. From automation to AI to mobile updates, everything we’re building is about improving your firm’s operations and making Canopy even easier to use.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c703505b6c_0_1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c703505b6c_0_1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356897ddf0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356897ddf0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t>We’re making a big investment in AI this year—bringing automation, productivity, and efficiency to the next level. From smart document tools to intelligent insights and client communication, Canopy is evolving to do more of the heavy lifting for you. The goal is simple: let Canopy handle the busywork so your team can focus on what matters most.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c703505b6c_0_9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2c703505b6c_0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launched Questionnaires earlier this year as a smarter way to collect client information—streamlined, templated, and easy to complete. And we’re just getting started.</a:t>
            </a:r>
            <a:endParaRPr>
              <a:solidFill>
                <a:schemeClr val="dk1"/>
              </a:solidFill>
            </a:endParaRPr>
          </a:p>
          <a:p>
            <a:pPr indent="0" lvl="0" marL="0" rtl="0" algn="l">
              <a:spcBef>
                <a:spcPts val="0"/>
              </a:spcBef>
              <a:spcAft>
                <a:spcPts val="0"/>
              </a:spcAft>
              <a:buNone/>
            </a:pPr>
            <a:r>
              <a:rPr lang="en">
                <a:solidFill>
                  <a:schemeClr val="dk1"/>
                </a:solidFill>
              </a:rPr>
              <a:t>Soon, Questionnaires will be AI-enhanced and tightly integrated with tasks and client requests. With upcoming bidirectional syncing, client responses will auto-fill fields in Canopy—and Canopy data can pre-fill questionnaires.</a:t>
            </a:r>
            <a:endParaRPr>
              <a:solidFill>
                <a:schemeClr val="dk1"/>
              </a:solidFill>
            </a:endParaRPr>
          </a:p>
          <a:p>
            <a:pPr indent="0" lvl="0" marL="0" rtl="0" algn="l">
              <a:spcBef>
                <a:spcPts val="0"/>
              </a:spcBef>
              <a:spcAft>
                <a:spcPts val="0"/>
              </a:spcAft>
              <a:buNone/>
            </a:pPr>
            <a:r>
              <a:rPr lang="en">
                <a:solidFill>
                  <a:schemeClr val="dk1"/>
                </a:solidFill>
              </a:rPr>
              <a:t> It’s about reducing manual entry, improving accuracy, and making onboarding faster for everyone.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7062573e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27062573e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We all know collecting documents can be a frustrating, time-consuming process. Document Checklists change that. You can now request specific documents—like a W-2 or Schedule K—and clients will upload each file directly to the corresponding checklist item.</a:t>
            </a:r>
            <a:endParaRPr/>
          </a:p>
          <a:p>
            <a:pPr indent="0" lvl="0" marL="0" rtl="0" algn="l">
              <a:lnSpc>
                <a:spcPct val="115000"/>
              </a:lnSpc>
              <a:spcBef>
                <a:spcPts val="1200"/>
              </a:spcBef>
              <a:spcAft>
                <a:spcPts val="0"/>
              </a:spcAft>
              <a:buClr>
                <a:schemeClr val="dk1"/>
              </a:buClr>
              <a:buSzPts val="1100"/>
              <a:buFont typeface="Arial"/>
              <a:buNone/>
            </a:pPr>
            <a:r>
              <a:rPr lang="en"/>
              <a:t>No more hunting through mystery PDFs or vague email attachments. And with upcoming AI enhancements, Canopy will even help flag incorrect uploads—so you get the right file the first time. It's faster, cleaner, and designed to reduce the back-and-forth.</a:t>
            </a:r>
            <a:endParaRPr/>
          </a:p>
          <a:p>
            <a:pPr indent="0" lvl="0" marL="0" rtl="0" algn="l">
              <a:spcBef>
                <a:spcPts val="120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350d37df204_0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350d37df204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150">
                <a:solidFill>
                  <a:srgbClr val="1D1C1D"/>
                </a:solidFill>
              </a:rPr>
              <a:t>Time tracking is essential—but it can quickly go sideways when past entries get changed, especially after billing or payroll. With Locked Time Entries, you can prevent that.</a:t>
            </a:r>
            <a:endParaRPr sz="1150">
              <a:solidFill>
                <a:srgbClr val="1D1C1D"/>
              </a:solidFill>
            </a:endParaRPr>
          </a:p>
          <a:p>
            <a:pPr indent="0" lvl="0" marL="0" rtl="0" algn="l">
              <a:lnSpc>
                <a:spcPct val="115000"/>
              </a:lnSpc>
              <a:spcBef>
                <a:spcPts val="1200"/>
              </a:spcBef>
              <a:spcAft>
                <a:spcPts val="0"/>
              </a:spcAft>
              <a:buClr>
                <a:schemeClr val="dk1"/>
              </a:buClr>
              <a:buSzPts val="1100"/>
              <a:buFont typeface="Arial"/>
              <a:buNone/>
            </a:pPr>
            <a:r>
              <a:rPr lang="en" sz="1150">
                <a:solidFill>
                  <a:srgbClr val="1D1C1D"/>
                </a:solidFill>
              </a:rPr>
              <a:t>You can lock entries manually, in bulk, or set up automation rules so entries lock automatically after a set period or milestone. Think of it like version control for your billable hours—ensuring accuracy, compliance, and peace of mind.</a:t>
            </a:r>
            <a:endParaRPr sz="1150">
              <a:solidFill>
                <a:srgbClr val="1D1C1D"/>
              </a:solidFill>
            </a:endParaRPr>
          </a:p>
          <a:p>
            <a:pPr indent="0" lvl="0" marL="0" rtl="0" algn="l">
              <a:spcBef>
                <a:spcPts val="1200"/>
              </a:spcBef>
              <a:spcAft>
                <a:spcPts val="0"/>
              </a:spcAft>
              <a:buNone/>
            </a:pPr>
            <a:r>
              <a:t/>
            </a:r>
            <a:endParaRPr sz="1150">
              <a:solidFill>
                <a:srgbClr val="1D1C1D"/>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350d37df204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350d37df204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You’ve told us you need more flexibility when building and presenting client engagements—and we’ve listened.</a:t>
            </a:r>
            <a:endParaRPr/>
          </a:p>
          <a:p>
            <a:pPr indent="0" lvl="0" marL="0" rtl="0" algn="l">
              <a:lnSpc>
                <a:spcPct val="115000"/>
              </a:lnSpc>
              <a:spcBef>
                <a:spcPts val="1200"/>
              </a:spcBef>
              <a:spcAft>
                <a:spcPts val="1200"/>
              </a:spcAft>
              <a:buNone/>
            </a:pPr>
            <a:r>
              <a:rPr lang="en"/>
              <a:t>We’re revamping the Engagements builder to support customizable pricing, flexible packaging, and a more modern, streamlined experience for both firms and clients. It’s designed to look better, work faster, and fit naturally into your workflow—so you can deliver polished proposals with less effort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350d37df204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350d37df204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Documents drive your workflow—but searching through disorganized files slows everything down.</a:t>
            </a:r>
            <a:endParaRPr/>
          </a:p>
          <a:p>
            <a:pPr indent="0" lvl="0" marL="0" rtl="0" algn="l">
              <a:lnSpc>
                <a:spcPct val="115000"/>
              </a:lnSpc>
              <a:spcBef>
                <a:spcPts val="1200"/>
              </a:spcBef>
              <a:spcAft>
                <a:spcPts val="0"/>
              </a:spcAft>
              <a:buNone/>
            </a:pPr>
            <a:r>
              <a:rPr lang="en"/>
              <a:t>AI Document Organization solves that. With intelligent search and smart filters, you can instantly find what you need—across all document types. You can also split and </a:t>
            </a:r>
            <a:r>
              <a:rPr lang="en"/>
              <a:t>sort files automatically with just a few clicks.</a:t>
            </a:r>
            <a:endParaRPr/>
          </a:p>
          <a:p>
            <a:pPr indent="0" lvl="0" marL="0" rtl="0" algn="l">
              <a:lnSpc>
                <a:spcPct val="115000"/>
              </a:lnSpc>
              <a:spcBef>
                <a:spcPts val="1200"/>
              </a:spcBef>
              <a:spcAft>
                <a:spcPts val="0"/>
              </a:spcAft>
              <a:buClr>
                <a:schemeClr val="dk1"/>
              </a:buClr>
              <a:buSzPts val="1100"/>
              <a:buFont typeface="Arial"/>
              <a:buNone/>
            </a:pPr>
            <a:r>
              <a:rPr lang="en"/>
              <a:t>It’s like having a digital file assistant who’s fast, accurate, and always available.</a:t>
            </a:r>
            <a:endParaRPr/>
          </a:p>
          <a:p>
            <a:pPr indent="0" lvl="0" marL="0" rtl="0" algn="l">
              <a:spcBef>
                <a:spcPts val="120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350d37df204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350d37df204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“Raise your hand if you’ve reset your password at least 3 times this year. Yep, same. With SSO, your staff and clients can log in using Google or Microsoft accounts. That means fewer forgotten passwords, fewer IT tickets, and one less thing to worry about.”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350d37df204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350d37df204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“Workflows matter—but building them shouldn’t be a chore.. Our new visual Workflow Automation Builder helps you connect actions across Canopy—automating not just tasks, but full client workflows. Want to trigger an invoice when a task is completed? Done. Want to kick off a new project when a document is uploaded? You got it. It’s powerful, intuitive, and designed to make automation easy—not overwhelming.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That wraps up our roadmap highlights. I’ll hand it back to KC to close us out—thanks again for spending time with us.</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35386bceaad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35386bceaa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“That’s a wrap! Thanks for spending time with us today—we know how valuable your time is. If you're a customer and want to dive deeper into anything we covered, reach out to Support or your CSM. And if you're a prospect, come see it live—sign up for a demo. We’d love to show you around.”</a:t>
            </a: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50d37df204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50d37df204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53da246ca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353da246ca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48a59072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248a59072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c703505b6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c703505b6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Hopefully you’re seeing a trend—to enable even greater scalability with a variety of bulk actions. Over the years, we’ve added many bulk capabilities to help you accelerate and streamline work. This one, </a:t>
            </a:r>
            <a:r>
              <a:rPr lang="en"/>
              <a:t>Bulk Invoicing, streamlines the invoicing process. Simply create one invoice and blast it out to clients in one go. It’s ideal for flat-rate billing, and you have three different ways to handle them.</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50d37df204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50d37df204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These updates help you manage time and billing with more speed, clarity, and fewer steps. We’re helping you </a:t>
            </a:r>
            <a:r>
              <a:rPr lang="en"/>
              <a:t>make</a:t>
            </a:r>
            <a:r>
              <a:rPr lang="en"/>
              <a:t> every minute and dollar count.</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Instead of printing client invoices one at time, you can now select any client invoices and </a:t>
            </a:r>
            <a:r>
              <a:rPr b="1" lang="en"/>
              <a:t>bulk print </a:t>
            </a:r>
            <a:r>
              <a:rPr lang="en"/>
              <a:t>them—yes, all at once. Tada!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Firms sometimes issue </a:t>
            </a:r>
            <a:r>
              <a:rPr b="1" lang="en"/>
              <a:t>partial refunds</a:t>
            </a:r>
            <a:r>
              <a:rPr lang="en"/>
              <a:t> to their clients for goodwill or overages. We’ve now made it easier to part with your money. Sorry, but it doesn’t save you time, so there’s that.</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You have your own client </a:t>
            </a:r>
            <a:r>
              <a:rPr b="1" lang="en"/>
              <a:t>invoice sequencing</a:t>
            </a:r>
            <a:r>
              <a:rPr lang="en"/>
              <a:t>, so now you can continue following it.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Practitioners sometimes omit</a:t>
            </a:r>
            <a:r>
              <a:rPr lang="en"/>
              <a:t> important details—like client name, service, assignee, or related tasks—when adding time entries. Now you can mandate </a:t>
            </a:r>
            <a:r>
              <a:rPr lang="en"/>
              <a:t>what </a:t>
            </a:r>
            <a:r>
              <a:rPr b="1" lang="en"/>
              <a:t>fields are required</a:t>
            </a:r>
            <a:r>
              <a:rPr b="1" lang="en"/>
              <a:t>.</a:t>
            </a:r>
            <a:endParaRPr b="1"/>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Your clients have another way to see what they owe—front and center. The </a:t>
            </a:r>
            <a:r>
              <a:rPr b="1" lang="en"/>
              <a:t>outstanding balance</a:t>
            </a:r>
            <a:r>
              <a:rPr lang="en"/>
              <a:t> now appears on any invoice. This is another way we’re helping you provide more clarity, and most importantly, faster payments.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Time edits during payroll mess with billing and burn time fixing mistakes. Sometimes staff even tweak entries on the sly. This enhancement allows a practitioner to </a:t>
            </a:r>
            <a:r>
              <a:rPr b="1" lang="en"/>
              <a:t>lock a time entry</a:t>
            </a:r>
            <a:r>
              <a:rPr lang="en"/>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c703505b6c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c703505b6c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so thrilled with the adoption of this beta! We first released this Jan. 15 and then continued to add to it over the following months. For those of you who opted in, thank you for your adoption and feedback. This is the spirit of our product development at Canopy– customer driven and as fast as possible. We’ll be using this new in-app experience to manage open betas in the future, so be sure to come back. We will, of course, notify you as things are coming so you know exactly when to check.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50d37df204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50d37df204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We know that managing tasks isn’t just about checking boxes—it’s about keeping work flowing smoothly across the team. These enhancements are all about removing friction, so your work keeps moving ahead.</a:t>
            </a:r>
            <a:endParaRPr/>
          </a:p>
          <a:p>
            <a:pPr indent="0" lvl="0" marL="0" rtl="0" algn="l">
              <a:spcBef>
                <a:spcPts val="1200"/>
              </a:spcBef>
              <a:spcAft>
                <a:spcPts val="0"/>
              </a:spcAft>
              <a:buNone/>
            </a:pPr>
            <a:r>
              <a:rPr lang="en"/>
              <a:t>Subtask Checklists let you break tasks into smaller, trackable items. It’s great for keeping processes tight—so nothing slips through the cracks.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Bulk Date Change help you easily shift due dates across multiple tasks. It’s perfect for adjusting timelines when priorities shift fast.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Stop Automations on Completed Tasks stops automations from firing upon completion.</a:t>
            </a:r>
            <a:r>
              <a:rPr lang="en"/>
              <a:t> No more unnecessary steps after you complete your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Stopping Recurrences in Bulk makes it faster, cleaner, and way less painful stopping tasks in batches.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the new Permission to Edit Task Budgets lets you limit the people who can edit task budgets—so you have a clear picture of the budgeted work and actual work when you reach the end of a task.</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5.png"/><Relationship Id="rId3"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png"/><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6.png"/><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 Id="rId3" Type="http://schemas.openxmlformats.org/officeDocument/2006/relationships/image" Target="../media/image2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0.png"/><Relationship Id="rId3"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4.png"/><Relationship Id="rId3"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8.png"/><Relationship Id="rId3"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3.png"/><Relationship Id="rId3"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2.png"/><Relationship Id="rId3"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9.png"/><Relationship Id="rId3"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5.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6.png"/><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5.png"/><Relationship Id="rId3"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Title Slide">
  <p:cSld name="TITLE_1">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568850" y="1417525"/>
            <a:ext cx="4295700" cy="1493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200"/>
              <a:buFont typeface="Playfair Display Black"/>
              <a:buNone/>
              <a:defRPr sz="4200">
                <a:solidFill>
                  <a:schemeClr val="lt1"/>
                </a:solidFill>
                <a:latin typeface="Playfair Display Black"/>
                <a:ea typeface="Playfair Display Black"/>
                <a:cs typeface="Playfair Display Black"/>
                <a:sym typeface="Playfair Display Black"/>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2562175" y="2914900"/>
            <a:ext cx="4295700" cy="372600"/>
          </a:xfrm>
          <a:prstGeom prst="rect">
            <a:avLst/>
          </a:prstGeom>
        </p:spPr>
        <p:txBody>
          <a:bodyPr anchorCtr="0" anchor="t" bIns="91425" lIns="91425" spcFirstLastPara="1" rIns="91425" wrap="square" tIns="91425">
            <a:normAutofit/>
          </a:bodyPr>
          <a:lstStyle>
            <a:lvl1pPr indent="-301625" lvl="0" marL="4572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1pPr>
            <a:lvl2pPr indent="-301625" lvl="1" marL="9144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2pPr>
            <a:lvl3pPr indent="-301625" lvl="2" marL="13716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3pPr>
            <a:lvl4pPr indent="-301625" lvl="3" marL="18288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4pPr>
            <a:lvl5pPr indent="-301625" lvl="4" marL="22860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5pPr>
            <a:lvl6pPr indent="-301625" lvl="5" marL="27432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6pPr>
            <a:lvl7pPr indent="-301625" lvl="6" marL="32004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7pPr>
            <a:lvl8pPr indent="-301625" lvl="7" marL="36576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8pPr>
            <a:lvl9pPr indent="-301625" lvl="8" marL="41148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3 1">
  <p:cSld name="SECTION_HEADER_3_1">
    <p:bg>
      <p:bgPr>
        <a:solidFill>
          <a:schemeClr val="lt1"/>
        </a:solidFill>
      </p:bgPr>
    </p:bg>
    <p:spTree>
      <p:nvGrpSpPr>
        <p:cNvPr id="53" name="Shape 53"/>
        <p:cNvGrpSpPr/>
        <p:nvPr/>
      </p:nvGrpSpPr>
      <p:grpSpPr>
        <a:xfrm>
          <a:off x="0" y="0"/>
          <a:ext cx="0" cy="0"/>
          <a:chOff x="0" y="0"/>
          <a:chExt cx="0" cy="0"/>
        </a:xfrm>
      </p:grpSpPr>
      <p:sp>
        <p:nvSpPr>
          <p:cNvPr id="54" name="Google Shape;54;p14"/>
          <p:cNvSpPr txBox="1"/>
          <p:nvPr>
            <p:ph type="title"/>
          </p:nvPr>
        </p:nvSpPr>
        <p:spPr>
          <a:xfrm>
            <a:off x="2799600" y="1566000"/>
            <a:ext cx="3544800" cy="1493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55" name="Google Shape;55;p14"/>
          <p:cNvSpPr txBox="1"/>
          <p:nvPr>
            <p:ph idx="1" type="subTitle"/>
          </p:nvPr>
        </p:nvSpPr>
        <p:spPr>
          <a:xfrm>
            <a:off x="3022100" y="3005750"/>
            <a:ext cx="3140700" cy="110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Font typeface="Montserrat"/>
              <a:buNone/>
              <a:defRPr>
                <a:solidFill>
                  <a:schemeClr val="dk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14"/>
          <p:cNvSpPr/>
          <p:nvPr/>
        </p:nvSpPr>
        <p:spPr>
          <a:xfrm>
            <a:off x="0" y="1238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 name="Google Shape;57;p14"/>
          <p:cNvPicPr preferRelativeResize="0"/>
          <p:nvPr/>
        </p:nvPicPr>
        <p:blipFill>
          <a:blip r:embed="rId2">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p:cSld name="SECTION_HEADER_1">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15"/>
          <p:cNvSpPr txBox="1"/>
          <p:nvPr>
            <p:ph type="title"/>
          </p:nvPr>
        </p:nvSpPr>
        <p:spPr>
          <a:xfrm>
            <a:off x="2799600" y="1566000"/>
            <a:ext cx="3544800" cy="14931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61" name="Google Shape;61;p15"/>
          <p:cNvSpPr txBox="1"/>
          <p:nvPr>
            <p:ph idx="1" type="subTitle"/>
          </p:nvPr>
        </p:nvSpPr>
        <p:spPr>
          <a:xfrm>
            <a:off x="3022100" y="3005750"/>
            <a:ext cx="3140700" cy="11001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800"/>
              <a:buFont typeface="Work Sans Medium"/>
              <a:buNone/>
              <a:defRPr>
                <a:solidFill>
                  <a:schemeClr val="lt1"/>
                </a:solidFill>
                <a:latin typeface="Work Sans Medium"/>
                <a:ea typeface="Work Sans Medium"/>
                <a:cs typeface="Work Sans Medium"/>
                <a:sym typeface="Work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62" name="Google Shape;62;p15"/>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Title Slide" type="title">
  <p:cSld name="TITLE">
    <p:bg>
      <p:bgPr>
        <a:solidFill>
          <a:schemeClr val="dk1"/>
        </a:solidFill>
      </p:bgPr>
    </p:bg>
    <p:spTree>
      <p:nvGrpSpPr>
        <p:cNvPr id="64" name="Shape 64"/>
        <p:cNvGrpSpPr/>
        <p:nvPr/>
      </p:nvGrpSpPr>
      <p:grpSpPr>
        <a:xfrm>
          <a:off x="0" y="0"/>
          <a:ext cx="0" cy="0"/>
          <a:chOff x="0" y="0"/>
          <a:chExt cx="0" cy="0"/>
        </a:xfrm>
      </p:grpSpPr>
      <p:sp>
        <p:nvSpPr>
          <p:cNvPr id="65" name="Google Shape;65;p17"/>
          <p:cNvSpPr txBox="1"/>
          <p:nvPr>
            <p:ph type="title"/>
          </p:nvPr>
        </p:nvSpPr>
        <p:spPr>
          <a:xfrm>
            <a:off x="2568850" y="1417525"/>
            <a:ext cx="4295700" cy="1493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4200"/>
              <a:buFont typeface="Playfair Display Black"/>
              <a:buNone/>
              <a:defRPr sz="4200">
                <a:solidFill>
                  <a:schemeClr val="lt1"/>
                </a:solidFill>
                <a:latin typeface="Playfair Display Black"/>
                <a:ea typeface="Playfair Display Black"/>
                <a:cs typeface="Playfair Display Black"/>
                <a:sym typeface="Playfair Display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6" name="Google Shape;66;p17"/>
          <p:cNvSpPr txBox="1"/>
          <p:nvPr>
            <p:ph idx="1" type="body"/>
          </p:nvPr>
        </p:nvSpPr>
        <p:spPr>
          <a:xfrm>
            <a:off x="2562175" y="2914900"/>
            <a:ext cx="4295700" cy="372600"/>
          </a:xfrm>
          <a:prstGeom prst="rect">
            <a:avLst/>
          </a:prstGeom>
          <a:noFill/>
          <a:ln>
            <a:noFill/>
          </a:ln>
        </p:spPr>
        <p:txBody>
          <a:bodyPr anchorCtr="0" anchor="t" bIns="91425" lIns="91425" spcFirstLastPara="1" rIns="91425" wrap="square" tIns="91425">
            <a:noAutofit/>
          </a:bodyPr>
          <a:lstStyle>
            <a:lvl1pPr indent="-301625" lvl="0" marL="4572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1pPr>
            <a:lvl2pPr indent="-301625" lvl="1" marL="9144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2pPr>
            <a:lvl3pPr indent="-301625" lvl="2" marL="13716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3pPr>
            <a:lvl4pPr indent="-301625" lvl="3" marL="18288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4pPr>
            <a:lvl5pPr indent="-301625" lvl="4" marL="22860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5pPr>
            <a:lvl6pPr indent="-301625" lvl="5" marL="27432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6pPr>
            <a:lvl7pPr indent="-301625" lvl="6" marL="32004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7pPr>
            <a:lvl8pPr indent="-301625" lvl="7" marL="36576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8pPr>
            <a:lvl9pPr indent="-301625" lvl="8" marL="4114800" rtl="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type="secHead">
  <p:cSld name="SECTION_HEADER">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9" name="Google Shape;69;p18"/>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solidFill>
                  <a:srgbClr val="CCCCCC"/>
                </a:solidFill>
                <a:latin typeface="Montserrat"/>
                <a:ea typeface="Montserrat"/>
                <a:cs typeface="Montserrat"/>
                <a:sym typeface="Montserrat"/>
              </a:rPr>
              <a:t>A CLOSER LOOK | ENGAGEMENTS &amp; PROPOSALS</a:t>
            </a:r>
            <a:endParaRPr sz="600">
              <a:solidFill>
                <a:srgbClr val="CCCCCC"/>
              </a:solidFill>
              <a:latin typeface="Montserrat"/>
              <a:ea typeface="Montserrat"/>
              <a:cs typeface="Montserrat"/>
              <a:sym typeface="Montserrat"/>
            </a:endParaRPr>
          </a:p>
        </p:txBody>
      </p:sp>
      <p:sp>
        <p:nvSpPr>
          <p:cNvPr id="70" name="Google Shape;70;p18"/>
          <p:cNvSpPr txBox="1"/>
          <p:nvPr>
            <p:ph type="title"/>
          </p:nvPr>
        </p:nvSpPr>
        <p:spPr>
          <a:xfrm>
            <a:off x="2799600" y="1566000"/>
            <a:ext cx="3544800" cy="1493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71" name="Google Shape;71;p18"/>
          <p:cNvSpPr txBox="1"/>
          <p:nvPr>
            <p:ph idx="1" type="subTitle"/>
          </p:nvPr>
        </p:nvSpPr>
        <p:spPr>
          <a:xfrm>
            <a:off x="3022100" y="3005750"/>
            <a:ext cx="3140700" cy="1100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00EED3"/>
              </a:buClr>
              <a:buSzPts val="1400"/>
              <a:buFont typeface="Montserrat Light"/>
              <a:buNone/>
              <a:defRPr>
                <a:solidFill>
                  <a:srgbClr val="00EED3"/>
                </a:solidFill>
                <a:latin typeface="Montserrat Light"/>
                <a:ea typeface="Montserrat Light"/>
                <a:cs typeface="Montserrat Light"/>
                <a:sym typeface="Montserrat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72" name="Google Shape;72;p18"/>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73" name="Google Shape;73;p18"/>
          <p:cNvSpPr/>
          <p:nvPr/>
        </p:nvSpPr>
        <p:spPr>
          <a:xfrm>
            <a:off x="5600625" y="2400225"/>
            <a:ext cx="3229200" cy="32292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74" name="Google Shape;74;p18"/>
          <p:cNvSpPr/>
          <p:nvPr/>
        </p:nvSpPr>
        <p:spPr>
          <a:xfrm>
            <a:off x="4705350" y="1504950"/>
            <a:ext cx="5019600" cy="50196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3">
  <p:cSld name="SECTION_HEADER_3">
    <p:bg>
      <p:bgPr>
        <a:solidFill>
          <a:schemeClr val="lt1"/>
        </a:solidFill>
      </p:bgPr>
    </p:bg>
    <p:spTree>
      <p:nvGrpSpPr>
        <p:cNvPr id="75" name="Shape 75"/>
        <p:cNvGrpSpPr/>
        <p:nvPr/>
      </p:nvGrpSpPr>
      <p:grpSpPr>
        <a:xfrm>
          <a:off x="0" y="0"/>
          <a:ext cx="0" cy="0"/>
          <a:chOff x="0" y="0"/>
          <a:chExt cx="0" cy="0"/>
        </a:xfrm>
      </p:grpSpPr>
      <p:sp>
        <p:nvSpPr>
          <p:cNvPr id="76" name="Google Shape;76;p19"/>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COMMUNICATION IN CONTEXT</a:t>
            </a:r>
            <a:endParaRPr sz="600">
              <a:solidFill>
                <a:srgbClr val="CCCCCC"/>
              </a:solidFill>
              <a:latin typeface="Montserrat"/>
              <a:ea typeface="Montserrat"/>
              <a:cs typeface="Montserrat"/>
              <a:sym typeface="Montserrat"/>
            </a:endParaRPr>
          </a:p>
        </p:txBody>
      </p:sp>
      <p:sp>
        <p:nvSpPr>
          <p:cNvPr id="77" name="Google Shape;77;p19"/>
          <p:cNvSpPr/>
          <p:nvPr/>
        </p:nvSpPr>
        <p:spPr>
          <a:xfrm>
            <a:off x="2205450" y="37214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9"/>
          <p:cNvSpPr txBox="1"/>
          <p:nvPr>
            <p:ph type="title"/>
          </p:nvPr>
        </p:nvSpPr>
        <p:spPr>
          <a:xfrm>
            <a:off x="2799600" y="1566000"/>
            <a:ext cx="3544800" cy="1493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79" name="Google Shape;79;p19"/>
          <p:cNvSpPr txBox="1"/>
          <p:nvPr>
            <p:ph idx="1" type="subTitle"/>
          </p:nvPr>
        </p:nvSpPr>
        <p:spPr>
          <a:xfrm>
            <a:off x="3022100" y="3005750"/>
            <a:ext cx="3140700" cy="1100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80" name="Google Shape;80;p19"/>
          <p:cNvPicPr preferRelativeResize="0"/>
          <p:nvPr/>
        </p:nvPicPr>
        <p:blipFill>
          <a:blip r:embed="rId2">
            <a:alphaModFix/>
          </a:blip>
          <a:stretch>
            <a:fillRect/>
          </a:stretch>
        </p:blipFill>
        <p:spPr>
          <a:xfrm>
            <a:off x="99888" y="233150"/>
            <a:ext cx="146304" cy="147451"/>
          </a:xfrm>
          <a:prstGeom prst="rect">
            <a:avLst/>
          </a:prstGeom>
          <a:noFill/>
          <a:ln>
            <a:noFill/>
          </a:ln>
        </p:spPr>
      </p:pic>
      <p:sp>
        <p:nvSpPr>
          <p:cNvPr id="81" name="Google Shape;81;p19"/>
          <p:cNvSpPr/>
          <p:nvPr/>
        </p:nvSpPr>
        <p:spPr>
          <a:xfrm>
            <a:off x="5480400" y="286259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3 1">
  <p:cSld name="SECTION_HEADER_3_1">
    <p:bg>
      <p:bgPr>
        <a:solidFill>
          <a:schemeClr val="lt1"/>
        </a:solidFill>
      </p:bgPr>
    </p:bg>
    <p:spTree>
      <p:nvGrpSpPr>
        <p:cNvPr id="82" name="Shape 82"/>
        <p:cNvGrpSpPr/>
        <p:nvPr/>
      </p:nvGrpSpPr>
      <p:grpSpPr>
        <a:xfrm>
          <a:off x="0" y="0"/>
          <a:ext cx="0" cy="0"/>
          <a:chOff x="0" y="0"/>
          <a:chExt cx="0" cy="0"/>
        </a:xfrm>
      </p:grpSpPr>
      <p:sp>
        <p:nvSpPr>
          <p:cNvPr id="83" name="Google Shape;83;p20"/>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84" name="Google Shape;84;p20"/>
          <p:cNvSpPr/>
          <p:nvPr/>
        </p:nvSpPr>
        <p:spPr>
          <a:xfrm>
            <a:off x="2205450" y="37214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0"/>
          <p:cNvSpPr/>
          <p:nvPr/>
        </p:nvSpPr>
        <p:spPr>
          <a:xfrm>
            <a:off x="5480400" y="286259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0"/>
          <p:cNvSpPr txBox="1"/>
          <p:nvPr>
            <p:ph type="title"/>
          </p:nvPr>
        </p:nvSpPr>
        <p:spPr>
          <a:xfrm>
            <a:off x="2799600" y="1566000"/>
            <a:ext cx="3544800" cy="1493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87" name="Google Shape;87;p20"/>
          <p:cNvSpPr txBox="1"/>
          <p:nvPr>
            <p:ph idx="1" type="subTitle"/>
          </p:nvPr>
        </p:nvSpPr>
        <p:spPr>
          <a:xfrm>
            <a:off x="3022100" y="3005750"/>
            <a:ext cx="3140700" cy="1100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8" name="Google Shape;88;p20"/>
          <p:cNvSpPr/>
          <p:nvPr/>
        </p:nvSpPr>
        <p:spPr>
          <a:xfrm>
            <a:off x="0" y="1238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0"/>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DOCUMENT MANAGEMENT</a:t>
            </a:r>
            <a:endParaRPr sz="700">
              <a:solidFill>
                <a:srgbClr val="9EA1A5"/>
              </a:solidFill>
              <a:latin typeface="Montserrat"/>
              <a:ea typeface="Montserrat"/>
              <a:cs typeface="Montserrat"/>
              <a:sym typeface="Montserrat"/>
            </a:endParaRPr>
          </a:p>
        </p:txBody>
      </p:sp>
      <p:pic>
        <p:nvPicPr>
          <p:cNvPr id="90" name="Google Shape;90;p20"/>
          <p:cNvPicPr preferRelativeResize="0"/>
          <p:nvPr/>
        </p:nvPicPr>
        <p:blipFill>
          <a:blip r:embed="rId2">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3 1 1">
  <p:cSld name="SECTION_HEADER_3_1_1">
    <p:bg>
      <p:bgPr>
        <a:solidFill>
          <a:schemeClr val="lt1"/>
        </a:solidFill>
      </p:bgPr>
    </p:bg>
    <p:spTree>
      <p:nvGrpSpPr>
        <p:cNvPr id="91" name="Shape 91"/>
        <p:cNvGrpSpPr/>
        <p:nvPr/>
      </p:nvGrpSpPr>
      <p:grpSpPr>
        <a:xfrm>
          <a:off x="0" y="0"/>
          <a:ext cx="0" cy="0"/>
          <a:chOff x="0" y="0"/>
          <a:chExt cx="0" cy="0"/>
        </a:xfrm>
      </p:grpSpPr>
      <p:sp>
        <p:nvSpPr>
          <p:cNvPr id="92" name="Google Shape;92;p21"/>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93" name="Google Shape;93;p21"/>
          <p:cNvSpPr/>
          <p:nvPr/>
        </p:nvSpPr>
        <p:spPr>
          <a:xfrm>
            <a:off x="2205450" y="37214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1"/>
          <p:cNvSpPr/>
          <p:nvPr/>
        </p:nvSpPr>
        <p:spPr>
          <a:xfrm>
            <a:off x="5480400" y="286259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1"/>
          <p:cNvSpPr txBox="1"/>
          <p:nvPr>
            <p:ph type="title"/>
          </p:nvPr>
        </p:nvSpPr>
        <p:spPr>
          <a:xfrm>
            <a:off x="2799600" y="1566000"/>
            <a:ext cx="3544800" cy="1493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96" name="Google Shape;96;p21"/>
          <p:cNvSpPr txBox="1"/>
          <p:nvPr>
            <p:ph idx="1" type="subTitle"/>
          </p:nvPr>
        </p:nvSpPr>
        <p:spPr>
          <a:xfrm>
            <a:off x="3022100" y="3005750"/>
            <a:ext cx="3140700" cy="1100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7" name="Google Shape;97;p21"/>
          <p:cNvSpPr/>
          <p:nvPr/>
        </p:nvSpPr>
        <p:spPr>
          <a:xfrm>
            <a:off x="0" y="123825"/>
            <a:ext cx="381000" cy="381000"/>
          </a:xfrm>
          <a:prstGeom prst="rect">
            <a:avLst/>
          </a:prstGeom>
          <a:solidFill>
            <a:srgbClr val="2B4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1"/>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TIME &amp; BILLING</a:t>
            </a:r>
            <a:endParaRPr sz="700">
              <a:solidFill>
                <a:srgbClr val="9EA1A5"/>
              </a:solidFill>
              <a:latin typeface="Montserrat"/>
              <a:ea typeface="Montserrat"/>
              <a:cs typeface="Montserrat"/>
              <a:sym typeface="Montserrat"/>
            </a:endParaRPr>
          </a:p>
        </p:txBody>
      </p:sp>
      <p:pic>
        <p:nvPicPr>
          <p:cNvPr id="99" name="Google Shape;99;p21"/>
          <p:cNvPicPr preferRelativeResize="0"/>
          <p:nvPr/>
        </p:nvPicPr>
        <p:blipFill>
          <a:blip r:embed="rId2">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3 1 1 1">
  <p:cSld name="SECTION_HEADER_3_1_1_1">
    <p:bg>
      <p:bgPr>
        <a:solidFill>
          <a:schemeClr val="lt1"/>
        </a:solidFill>
      </p:bgPr>
    </p:bg>
    <p:spTree>
      <p:nvGrpSpPr>
        <p:cNvPr id="100" name="Shape 100"/>
        <p:cNvGrpSpPr/>
        <p:nvPr/>
      </p:nvGrpSpPr>
      <p:grpSpPr>
        <a:xfrm>
          <a:off x="0" y="0"/>
          <a:ext cx="0" cy="0"/>
          <a:chOff x="0" y="0"/>
          <a:chExt cx="0" cy="0"/>
        </a:xfrm>
      </p:grpSpPr>
      <p:sp>
        <p:nvSpPr>
          <p:cNvPr id="101" name="Google Shape;101;p22"/>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WORKFLOW AUTOMATION</a:t>
            </a:r>
            <a:endParaRPr sz="600">
              <a:solidFill>
                <a:srgbClr val="CCCCCC"/>
              </a:solidFill>
              <a:latin typeface="Montserrat"/>
              <a:ea typeface="Montserrat"/>
              <a:cs typeface="Montserrat"/>
              <a:sym typeface="Montserrat"/>
            </a:endParaRPr>
          </a:p>
        </p:txBody>
      </p:sp>
      <p:sp>
        <p:nvSpPr>
          <p:cNvPr id="102" name="Google Shape;102;p22"/>
          <p:cNvSpPr/>
          <p:nvPr/>
        </p:nvSpPr>
        <p:spPr>
          <a:xfrm>
            <a:off x="2205450" y="37214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2"/>
          <p:cNvSpPr txBox="1"/>
          <p:nvPr>
            <p:ph type="title"/>
          </p:nvPr>
        </p:nvSpPr>
        <p:spPr>
          <a:xfrm>
            <a:off x="2799600" y="1566000"/>
            <a:ext cx="3544800" cy="1493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4" name="Google Shape;104;p22"/>
          <p:cNvSpPr txBox="1"/>
          <p:nvPr>
            <p:ph idx="1" type="subTitle"/>
          </p:nvPr>
        </p:nvSpPr>
        <p:spPr>
          <a:xfrm>
            <a:off x="3022100" y="3005750"/>
            <a:ext cx="3140700" cy="1100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 name="Google Shape;105;p22"/>
          <p:cNvSpPr/>
          <p:nvPr/>
        </p:nvSpPr>
        <p:spPr>
          <a:xfrm>
            <a:off x="0" y="123825"/>
            <a:ext cx="381000" cy="381000"/>
          </a:xfrm>
          <a:prstGeom prst="rect">
            <a:avLst/>
          </a:prstGeom>
          <a:solidFill>
            <a:srgbClr val="9EA1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2"/>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WORKFLOW</a:t>
            </a:r>
            <a:endParaRPr sz="700">
              <a:solidFill>
                <a:srgbClr val="9EA1A5"/>
              </a:solidFill>
              <a:latin typeface="Montserrat"/>
              <a:ea typeface="Montserrat"/>
              <a:cs typeface="Montserrat"/>
              <a:sym typeface="Montserrat"/>
            </a:endParaRPr>
          </a:p>
        </p:txBody>
      </p:sp>
      <p:pic>
        <p:nvPicPr>
          <p:cNvPr id="107" name="Google Shape;107;p22"/>
          <p:cNvPicPr preferRelativeResize="0"/>
          <p:nvPr/>
        </p:nvPicPr>
        <p:blipFill>
          <a:blip r:embed="rId2">
            <a:alphaModFix/>
          </a:blip>
          <a:stretch>
            <a:fillRect/>
          </a:stretch>
        </p:blipFill>
        <p:spPr>
          <a:xfrm>
            <a:off x="100700" y="233925"/>
            <a:ext cx="144675" cy="145902"/>
          </a:xfrm>
          <a:prstGeom prst="rect">
            <a:avLst/>
          </a:prstGeom>
          <a:noFill/>
          <a:ln>
            <a:noFill/>
          </a:ln>
        </p:spPr>
      </p:pic>
      <p:sp>
        <p:nvSpPr>
          <p:cNvPr id="108" name="Google Shape;108;p22"/>
          <p:cNvSpPr/>
          <p:nvPr/>
        </p:nvSpPr>
        <p:spPr>
          <a:xfrm>
            <a:off x="5480400" y="286259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3 1 1 1 1">
  <p:cSld name="SECTION_HEADER_3_1_1_1_1">
    <p:bg>
      <p:bgPr>
        <a:solidFill>
          <a:schemeClr val="lt1"/>
        </a:solidFill>
      </p:bgPr>
    </p:bg>
    <p:spTree>
      <p:nvGrpSpPr>
        <p:cNvPr id="109" name="Shape 109"/>
        <p:cNvGrpSpPr/>
        <p:nvPr/>
      </p:nvGrpSpPr>
      <p:grpSpPr>
        <a:xfrm>
          <a:off x="0" y="0"/>
          <a:ext cx="0" cy="0"/>
          <a:chOff x="0" y="0"/>
          <a:chExt cx="0" cy="0"/>
        </a:xfrm>
      </p:grpSpPr>
      <p:sp>
        <p:nvSpPr>
          <p:cNvPr id="110" name="Google Shape;110;p23"/>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111" name="Google Shape;111;p23"/>
          <p:cNvSpPr/>
          <p:nvPr/>
        </p:nvSpPr>
        <p:spPr>
          <a:xfrm>
            <a:off x="2205450" y="37214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3"/>
          <p:cNvSpPr/>
          <p:nvPr/>
        </p:nvSpPr>
        <p:spPr>
          <a:xfrm>
            <a:off x="5480400" y="286259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3"/>
          <p:cNvSpPr txBox="1"/>
          <p:nvPr>
            <p:ph type="title"/>
          </p:nvPr>
        </p:nvSpPr>
        <p:spPr>
          <a:xfrm>
            <a:off x="2799600" y="1566000"/>
            <a:ext cx="3544800" cy="1493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14" name="Google Shape;114;p23"/>
          <p:cNvSpPr txBox="1"/>
          <p:nvPr>
            <p:ph idx="1" type="subTitle"/>
          </p:nvPr>
        </p:nvSpPr>
        <p:spPr>
          <a:xfrm>
            <a:off x="3022100" y="3005750"/>
            <a:ext cx="3140700" cy="1100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5" name="Google Shape;115;p23"/>
          <p:cNvSpPr/>
          <p:nvPr/>
        </p:nvSpPr>
        <p:spPr>
          <a:xfrm>
            <a:off x="0" y="123825"/>
            <a:ext cx="381000" cy="381000"/>
          </a:xfrm>
          <a:prstGeom prst="rect">
            <a:avLst/>
          </a:prstGeom>
          <a:solidFill>
            <a:srgbClr val="3D33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3"/>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TRANSCRIPTS &amp; NOTICES</a:t>
            </a:r>
            <a:endParaRPr sz="700">
              <a:solidFill>
                <a:srgbClr val="9EA1A5"/>
              </a:solidFill>
              <a:latin typeface="Montserrat"/>
              <a:ea typeface="Montserrat"/>
              <a:cs typeface="Montserrat"/>
              <a:sym typeface="Montserrat"/>
            </a:endParaRPr>
          </a:p>
        </p:txBody>
      </p:sp>
      <p:pic>
        <p:nvPicPr>
          <p:cNvPr id="117" name="Google Shape;117;p23"/>
          <p:cNvPicPr preferRelativeResize="0"/>
          <p:nvPr/>
        </p:nvPicPr>
        <p:blipFill>
          <a:blip r:embed="rId2">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3 1 1 1 1 1">
  <p:cSld name="SECTION_HEADER_3_1_1_1_1_1">
    <p:bg>
      <p:bgPr>
        <a:solidFill>
          <a:schemeClr val="lt1"/>
        </a:solidFill>
      </p:bgPr>
    </p:bg>
    <p:spTree>
      <p:nvGrpSpPr>
        <p:cNvPr id="118" name="Shape 118"/>
        <p:cNvGrpSpPr/>
        <p:nvPr/>
      </p:nvGrpSpPr>
      <p:grpSpPr>
        <a:xfrm>
          <a:off x="0" y="0"/>
          <a:ext cx="0" cy="0"/>
          <a:chOff x="0" y="0"/>
          <a:chExt cx="0" cy="0"/>
        </a:xfrm>
      </p:grpSpPr>
      <p:sp>
        <p:nvSpPr>
          <p:cNvPr id="119" name="Google Shape;119;p24"/>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COMMUNICATION IN CONTEXT</a:t>
            </a:r>
            <a:endParaRPr sz="600">
              <a:solidFill>
                <a:srgbClr val="CCCCCC"/>
              </a:solidFill>
              <a:latin typeface="Montserrat"/>
              <a:ea typeface="Montserrat"/>
              <a:cs typeface="Montserrat"/>
              <a:sym typeface="Montserrat"/>
            </a:endParaRPr>
          </a:p>
        </p:txBody>
      </p:sp>
      <p:sp>
        <p:nvSpPr>
          <p:cNvPr id="120" name="Google Shape;120;p24"/>
          <p:cNvSpPr/>
          <p:nvPr/>
        </p:nvSpPr>
        <p:spPr>
          <a:xfrm>
            <a:off x="2205450" y="37214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4"/>
          <p:cNvSpPr txBox="1"/>
          <p:nvPr>
            <p:ph type="title"/>
          </p:nvPr>
        </p:nvSpPr>
        <p:spPr>
          <a:xfrm>
            <a:off x="2799600" y="1566000"/>
            <a:ext cx="3544800" cy="1493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22" name="Google Shape;122;p24"/>
          <p:cNvSpPr txBox="1"/>
          <p:nvPr>
            <p:ph idx="1" type="subTitle"/>
          </p:nvPr>
        </p:nvSpPr>
        <p:spPr>
          <a:xfrm>
            <a:off x="3022100" y="3005750"/>
            <a:ext cx="3140700" cy="1100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 name="Google Shape;123;p24"/>
          <p:cNvSpPr/>
          <p:nvPr/>
        </p:nvSpPr>
        <p:spPr>
          <a:xfrm>
            <a:off x="0" y="123825"/>
            <a:ext cx="381000" cy="3810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4"/>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CLIENT MANAGEMENT</a:t>
            </a:r>
            <a:endParaRPr sz="700">
              <a:solidFill>
                <a:srgbClr val="9EA1A5"/>
              </a:solidFill>
              <a:latin typeface="Montserrat"/>
              <a:ea typeface="Montserrat"/>
              <a:cs typeface="Montserrat"/>
              <a:sym typeface="Montserrat"/>
            </a:endParaRPr>
          </a:p>
        </p:txBody>
      </p:sp>
      <p:pic>
        <p:nvPicPr>
          <p:cNvPr id="125" name="Google Shape;125;p24"/>
          <p:cNvPicPr preferRelativeResize="0"/>
          <p:nvPr/>
        </p:nvPicPr>
        <p:blipFill>
          <a:blip r:embed="rId2">
            <a:alphaModFix/>
          </a:blip>
          <a:stretch>
            <a:fillRect/>
          </a:stretch>
        </p:blipFill>
        <p:spPr>
          <a:xfrm>
            <a:off x="100700" y="233925"/>
            <a:ext cx="144675" cy="145902"/>
          </a:xfrm>
          <a:prstGeom prst="rect">
            <a:avLst/>
          </a:prstGeom>
          <a:noFill/>
          <a:ln>
            <a:noFill/>
          </a:ln>
        </p:spPr>
      </p:pic>
      <p:sp>
        <p:nvSpPr>
          <p:cNvPr id="126" name="Google Shape;126;p24"/>
          <p:cNvSpPr/>
          <p:nvPr/>
        </p:nvSpPr>
        <p:spPr>
          <a:xfrm>
            <a:off x="5480400" y="286259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3 1 1 1 1 1 1">
  <p:cSld name="SECTION_HEADER_3_1_1_1_1_1_1">
    <p:bg>
      <p:bgPr>
        <a:solidFill>
          <a:schemeClr val="lt1"/>
        </a:solidFill>
      </p:bgPr>
    </p:bg>
    <p:spTree>
      <p:nvGrpSpPr>
        <p:cNvPr id="127" name="Shape 127"/>
        <p:cNvGrpSpPr/>
        <p:nvPr/>
      </p:nvGrpSpPr>
      <p:grpSpPr>
        <a:xfrm>
          <a:off x="0" y="0"/>
          <a:ext cx="0" cy="0"/>
          <a:chOff x="0" y="0"/>
          <a:chExt cx="0" cy="0"/>
        </a:xfrm>
      </p:grpSpPr>
      <p:sp>
        <p:nvSpPr>
          <p:cNvPr id="128" name="Google Shape;128;p25"/>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WORKFLOW AUTOMATION</a:t>
            </a:r>
            <a:endParaRPr sz="600">
              <a:solidFill>
                <a:srgbClr val="CCCCCC"/>
              </a:solidFill>
              <a:latin typeface="Montserrat"/>
              <a:ea typeface="Montserrat"/>
              <a:cs typeface="Montserrat"/>
              <a:sym typeface="Montserrat"/>
            </a:endParaRPr>
          </a:p>
        </p:txBody>
      </p:sp>
      <p:sp>
        <p:nvSpPr>
          <p:cNvPr id="129" name="Google Shape;129;p25"/>
          <p:cNvSpPr/>
          <p:nvPr/>
        </p:nvSpPr>
        <p:spPr>
          <a:xfrm>
            <a:off x="2205450" y="37214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5"/>
          <p:cNvSpPr txBox="1"/>
          <p:nvPr>
            <p:ph type="title"/>
          </p:nvPr>
        </p:nvSpPr>
        <p:spPr>
          <a:xfrm>
            <a:off x="2799600" y="1566000"/>
            <a:ext cx="3544800" cy="1493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31" name="Google Shape;131;p25"/>
          <p:cNvSpPr txBox="1"/>
          <p:nvPr>
            <p:ph idx="1" type="subTitle"/>
          </p:nvPr>
        </p:nvSpPr>
        <p:spPr>
          <a:xfrm>
            <a:off x="3022100" y="3005750"/>
            <a:ext cx="3140700" cy="1100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2" name="Google Shape;132;p25"/>
          <p:cNvSpPr/>
          <p:nvPr/>
        </p:nvSpPr>
        <p:spPr>
          <a:xfrm>
            <a:off x="0" y="123825"/>
            <a:ext cx="381000" cy="381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5"/>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PRACTICE MANAGEMENT SUITE</a:t>
            </a:r>
            <a:endParaRPr sz="700">
              <a:solidFill>
                <a:srgbClr val="9EA1A5"/>
              </a:solidFill>
              <a:latin typeface="Montserrat"/>
              <a:ea typeface="Montserrat"/>
              <a:cs typeface="Montserrat"/>
              <a:sym typeface="Montserrat"/>
            </a:endParaRPr>
          </a:p>
        </p:txBody>
      </p:sp>
      <p:pic>
        <p:nvPicPr>
          <p:cNvPr id="134" name="Google Shape;134;p25"/>
          <p:cNvPicPr preferRelativeResize="0"/>
          <p:nvPr/>
        </p:nvPicPr>
        <p:blipFill>
          <a:blip r:embed="rId2">
            <a:alphaModFix/>
          </a:blip>
          <a:stretch>
            <a:fillRect/>
          </a:stretch>
        </p:blipFill>
        <p:spPr>
          <a:xfrm>
            <a:off x="100700" y="233925"/>
            <a:ext cx="144675" cy="145902"/>
          </a:xfrm>
          <a:prstGeom prst="rect">
            <a:avLst/>
          </a:prstGeom>
          <a:noFill/>
          <a:ln>
            <a:noFill/>
          </a:ln>
        </p:spPr>
      </p:pic>
      <p:sp>
        <p:nvSpPr>
          <p:cNvPr id="135" name="Google Shape;135;p25"/>
          <p:cNvSpPr/>
          <p:nvPr/>
        </p:nvSpPr>
        <p:spPr>
          <a:xfrm>
            <a:off x="5480400" y="2862597"/>
            <a:ext cx="4445100" cy="44451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p:cSld name="SECTION_HEADER_2">
    <p:bg>
      <p:bgPr>
        <a:blipFill>
          <a:blip r:embed="rId2">
            <a:alphaModFix/>
          </a:blip>
          <a:stretch>
            <a:fillRect/>
          </a:stretch>
        </a:blipFill>
      </p:bgPr>
    </p:bg>
    <p:spTree>
      <p:nvGrpSpPr>
        <p:cNvPr id="136" name="Shape 136"/>
        <p:cNvGrpSpPr/>
        <p:nvPr/>
      </p:nvGrpSpPr>
      <p:grpSpPr>
        <a:xfrm>
          <a:off x="0" y="0"/>
          <a:ext cx="0" cy="0"/>
          <a:chOff x="0" y="0"/>
          <a:chExt cx="0" cy="0"/>
        </a:xfrm>
      </p:grpSpPr>
      <p:sp>
        <p:nvSpPr>
          <p:cNvPr id="137" name="Google Shape;137;p26"/>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COMMUNICATION IN CONTEXT</a:t>
            </a:r>
            <a:endParaRPr sz="600">
              <a:solidFill>
                <a:srgbClr val="CCCCCC"/>
              </a:solidFill>
              <a:latin typeface="Montserrat"/>
              <a:ea typeface="Montserrat"/>
              <a:cs typeface="Montserrat"/>
              <a:sym typeface="Montserrat"/>
            </a:endParaRPr>
          </a:p>
        </p:txBody>
      </p:sp>
      <p:sp>
        <p:nvSpPr>
          <p:cNvPr id="138" name="Google Shape;138;p26"/>
          <p:cNvSpPr/>
          <p:nvPr/>
        </p:nvSpPr>
        <p:spPr>
          <a:xfrm>
            <a:off x="149325" y="36720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39" name="Google Shape;139;p26"/>
          <p:cNvSpPr/>
          <p:nvPr/>
        </p:nvSpPr>
        <p:spPr>
          <a:xfrm>
            <a:off x="701775" y="48912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40" name="Google Shape;140;p26"/>
          <p:cNvSpPr txBox="1"/>
          <p:nvPr>
            <p:ph type="title"/>
          </p:nvPr>
        </p:nvSpPr>
        <p:spPr>
          <a:xfrm>
            <a:off x="389405" y="597892"/>
            <a:ext cx="3544800" cy="1493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p:txBody>
      </p:sp>
      <p:pic>
        <p:nvPicPr>
          <p:cNvPr id="141" name="Google Shape;141;p26"/>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1">
  <p:cSld name="SECTION_HEADER_2_1">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7"/>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144" name="Google Shape;144;p27"/>
          <p:cNvSpPr/>
          <p:nvPr/>
        </p:nvSpPr>
        <p:spPr>
          <a:xfrm>
            <a:off x="0" y="1238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7"/>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DOCUMENT MANAGEMENT</a:t>
            </a:r>
            <a:endParaRPr sz="700">
              <a:solidFill>
                <a:srgbClr val="9EA1A5"/>
              </a:solidFill>
              <a:latin typeface="Montserrat"/>
              <a:ea typeface="Montserrat"/>
              <a:cs typeface="Montserrat"/>
              <a:sym typeface="Montserrat"/>
            </a:endParaRPr>
          </a:p>
        </p:txBody>
      </p:sp>
      <p:pic>
        <p:nvPicPr>
          <p:cNvPr id="146" name="Google Shape;146;p27"/>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147" name="Google Shape;147;p27"/>
          <p:cNvSpPr txBox="1"/>
          <p:nvPr>
            <p:ph type="title"/>
          </p:nvPr>
        </p:nvSpPr>
        <p:spPr>
          <a:xfrm>
            <a:off x="389405" y="597892"/>
            <a:ext cx="3544800" cy="1493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p:txBody>
      </p:sp>
      <p:sp>
        <p:nvSpPr>
          <p:cNvPr id="148" name="Google Shape;148;p27"/>
          <p:cNvSpPr/>
          <p:nvPr/>
        </p:nvSpPr>
        <p:spPr>
          <a:xfrm>
            <a:off x="149325" y="36720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49" name="Google Shape;149;p27"/>
          <p:cNvSpPr/>
          <p:nvPr/>
        </p:nvSpPr>
        <p:spPr>
          <a:xfrm>
            <a:off x="701775" y="48912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1 1">
  <p:cSld name="SECTION_HEADER_2_1_1">
    <p:bg>
      <p:bgPr>
        <a:blipFill>
          <a:blip r:embed="rId2">
            <a:alphaModFix/>
          </a:blip>
          <a:stretch>
            <a:fillRect/>
          </a:stretch>
        </a:blipFill>
      </p:bgPr>
    </p:bg>
    <p:spTree>
      <p:nvGrpSpPr>
        <p:cNvPr id="150" name="Shape 150"/>
        <p:cNvGrpSpPr/>
        <p:nvPr/>
      </p:nvGrpSpPr>
      <p:grpSpPr>
        <a:xfrm>
          <a:off x="0" y="0"/>
          <a:ext cx="0" cy="0"/>
          <a:chOff x="0" y="0"/>
          <a:chExt cx="0" cy="0"/>
        </a:xfrm>
      </p:grpSpPr>
      <p:sp>
        <p:nvSpPr>
          <p:cNvPr id="151" name="Google Shape;151;p28"/>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152" name="Google Shape;152;p28"/>
          <p:cNvSpPr/>
          <p:nvPr/>
        </p:nvSpPr>
        <p:spPr>
          <a:xfrm>
            <a:off x="0" y="123825"/>
            <a:ext cx="381000" cy="381000"/>
          </a:xfrm>
          <a:prstGeom prst="rect">
            <a:avLst/>
          </a:prstGeom>
          <a:solidFill>
            <a:srgbClr val="2B4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8"/>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TIME &amp; BILLING</a:t>
            </a:r>
            <a:endParaRPr sz="700">
              <a:solidFill>
                <a:srgbClr val="9EA1A5"/>
              </a:solidFill>
              <a:latin typeface="Montserrat"/>
              <a:ea typeface="Montserrat"/>
              <a:cs typeface="Montserrat"/>
              <a:sym typeface="Montserrat"/>
            </a:endParaRPr>
          </a:p>
        </p:txBody>
      </p:sp>
      <p:pic>
        <p:nvPicPr>
          <p:cNvPr id="154" name="Google Shape;154;p28"/>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155" name="Google Shape;155;p28"/>
          <p:cNvSpPr txBox="1"/>
          <p:nvPr>
            <p:ph type="title"/>
          </p:nvPr>
        </p:nvSpPr>
        <p:spPr>
          <a:xfrm>
            <a:off x="389405" y="597892"/>
            <a:ext cx="3544800" cy="1493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p:txBody>
      </p:sp>
      <p:sp>
        <p:nvSpPr>
          <p:cNvPr id="156" name="Google Shape;156;p28"/>
          <p:cNvSpPr/>
          <p:nvPr/>
        </p:nvSpPr>
        <p:spPr>
          <a:xfrm>
            <a:off x="149325" y="36720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57" name="Google Shape;157;p28"/>
          <p:cNvSpPr/>
          <p:nvPr/>
        </p:nvSpPr>
        <p:spPr>
          <a:xfrm>
            <a:off x="701775" y="48912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1 1 1">
  <p:cSld name="SECTION_HEADER_2_1_1_1">
    <p:bg>
      <p:bgPr>
        <a:blipFill>
          <a:blip r:embed="rId2">
            <a:alphaModFix/>
          </a:blip>
          <a:stretch>
            <a:fillRect/>
          </a:stretch>
        </a:blipFill>
      </p:bgPr>
    </p:bg>
    <p:spTree>
      <p:nvGrpSpPr>
        <p:cNvPr id="158" name="Shape 158"/>
        <p:cNvGrpSpPr/>
        <p:nvPr/>
      </p:nvGrpSpPr>
      <p:grpSpPr>
        <a:xfrm>
          <a:off x="0" y="0"/>
          <a:ext cx="0" cy="0"/>
          <a:chOff x="0" y="0"/>
          <a:chExt cx="0" cy="0"/>
        </a:xfrm>
      </p:grpSpPr>
      <p:sp>
        <p:nvSpPr>
          <p:cNvPr id="159" name="Google Shape;159;p29"/>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WORKFLOW AUTOMATION</a:t>
            </a:r>
            <a:endParaRPr sz="600">
              <a:solidFill>
                <a:srgbClr val="CCCCCC"/>
              </a:solidFill>
              <a:latin typeface="Montserrat"/>
              <a:ea typeface="Montserrat"/>
              <a:cs typeface="Montserrat"/>
              <a:sym typeface="Montserrat"/>
            </a:endParaRPr>
          </a:p>
        </p:txBody>
      </p:sp>
      <p:sp>
        <p:nvSpPr>
          <p:cNvPr id="160" name="Google Shape;160;p29"/>
          <p:cNvSpPr/>
          <p:nvPr/>
        </p:nvSpPr>
        <p:spPr>
          <a:xfrm>
            <a:off x="0" y="123825"/>
            <a:ext cx="381000" cy="381000"/>
          </a:xfrm>
          <a:prstGeom prst="rect">
            <a:avLst/>
          </a:prstGeom>
          <a:solidFill>
            <a:srgbClr val="9EA1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9"/>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WORKFLOW</a:t>
            </a:r>
            <a:endParaRPr sz="700">
              <a:solidFill>
                <a:srgbClr val="9EA1A5"/>
              </a:solidFill>
              <a:latin typeface="Montserrat"/>
              <a:ea typeface="Montserrat"/>
              <a:cs typeface="Montserrat"/>
              <a:sym typeface="Montserrat"/>
            </a:endParaRPr>
          </a:p>
        </p:txBody>
      </p:sp>
      <p:pic>
        <p:nvPicPr>
          <p:cNvPr id="162" name="Google Shape;162;p29"/>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163" name="Google Shape;163;p29"/>
          <p:cNvSpPr txBox="1"/>
          <p:nvPr>
            <p:ph type="title"/>
          </p:nvPr>
        </p:nvSpPr>
        <p:spPr>
          <a:xfrm>
            <a:off x="389405" y="597892"/>
            <a:ext cx="3544800" cy="1493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p:txBody>
      </p:sp>
      <p:sp>
        <p:nvSpPr>
          <p:cNvPr id="164" name="Google Shape;164;p29"/>
          <p:cNvSpPr/>
          <p:nvPr/>
        </p:nvSpPr>
        <p:spPr>
          <a:xfrm>
            <a:off x="149325" y="36720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65" name="Google Shape;165;p29"/>
          <p:cNvSpPr/>
          <p:nvPr/>
        </p:nvSpPr>
        <p:spPr>
          <a:xfrm>
            <a:off x="701775" y="48912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1 1 1 1">
  <p:cSld name="SECTION_HEADER_2_1_1_1_1">
    <p:bg>
      <p:bgPr>
        <a:blipFill>
          <a:blip r:embed="rId2">
            <a:alphaModFix/>
          </a:blip>
          <a:stretch>
            <a:fillRect/>
          </a:stretch>
        </a:blipFill>
      </p:bgPr>
    </p:bg>
    <p:spTree>
      <p:nvGrpSpPr>
        <p:cNvPr id="166" name="Shape 166"/>
        <p:cNvGrpSpPr/>
        <p:nvPr/>
      </p:nvGrpSpPr>
      <p:grpSpPr>
        <a:xfrm>
          <a:off x="0" y="0"/>
          <a:ext cx="0" cy="0"/>
          <a:chOff x="0" y="0"/>
          <a:chExt cx="0" cy="0"/>
        </a:xfrm>
      </p:grpSpPr>
      <p:sp>
        <p:nvSpPr>
          <p:cNvPr id="167" name="Google Shape;167;p30"/>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168" name="Google Shape;168;p30"/>
          <p:cNvSpPr/>
          <p:nvPr/>
        </p:nvSpPr>
        <p:spPr>
          <a:xfrm>
            <a:off x="0" y="123825"/>
            <a:ext cx="381000" cy="381000"/>
          </a:xfrm>
          <a:prstGeom prst="rect">
            <a:avLst/>
          </a:prstGeom>
          <a:solidFill>
            <a:srgbClr val="3D33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0"/>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TRANSCRIPTS &amp; NOTICES</a:t>
            </a:r>
            <a:endParaRPr sz="700">
              <a:solidFill>
                <a:srgbClr val="9EA1A5"/>
              </a:solidFill>
              <a:latin typeface="Montserrat"/>
              <a:ea typeface="Montserrat"/>
              <a:cs typeface="Montserrat"/>
              <a:sym typeface="Montserrat"/>
            </a:endParaRPr>
          </a:p>
        </p:txBody>
      </p:sp>
      <p:pic>
        <p:nvPicPr>
          <p:cNvPr id="170" name="Google Shape;170;p30"/>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171" name="Google Shape;171;p30"/>
          <p:cNvSpPr txBox="1"/>
          <p:nvPr>
            <p:ph type="title"/>
          </p:nvPr>
        </p:nvSpPr>
        <p:spPr>
          <a:xfrm>
            <a:off x="389405" y="597892"/>
            <a:ext cx="3544800" cy="1493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p:txBody>
      </p:sp>
      <p:sp>
        <p:nvSpPr>
          <p:cNvPr id="172" name="Google Shape;172;p30"/>
          <p:cNvSpPr/>
          <p:nvPr/>
        </p:nvSpPr>
        <p:spPr>
          <a:xfrm>
            <a:off x="149325" y="36720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73" name="Google Shape;173;p30"/>
          <p:cNvSpPr/>
          <p:nvPr/>
        </p:nvSpPr>
        <p:spPr>
          <a:xfrm>
            <a:off x="701775" y="48912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1 1 1 1 1">
  <p:cSld name="SECTION_HEADER_2_1_1_1_1_1">
    <p:bg>
      <p:bgPr>
        <a:blipFill>
          <a:blip r:embed="rId2">
            <a:alphaModFix/>
          </a:blip>
          <a:stretch>
            <a:fillRect/>
          </a:stretch>
        </a:blipFill>
      </p:bgPr>
    </p:bg>
    <p:spTree>
      <p:nvGrpSpPr>
        <p:cNvPr id="174" name="Shape 174"/>
        <p:cNvGrpSpPr/>
        <p:nvPr/>
      </p:nvGrpSpPr>
      <p:grpSpPr>
        <a:xfrm>
          <a:off x="0" y="0"/>
          <a:ext cx="0" cy="0"/>
          <a:chOff x="0" y="0"/>
          <a:chExt cx="0" cy="0"/>
        </a:xfrm>
      </p:grpSpPr>
      <p:sp>
        <p:nvSpPr>
          <p:cNvPr id="175" name="Google Shape;175;p31"/>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COMMUNICATION IN CONTEXT</a:t>
            </a:r>
            <a:endParaRPr sz="600">
              <a:solidFill>
                <a:srgbClr val="CCCCCC"/>
              </a:solidFill>
              <a:latin typeface="Montserrat"/>
              <a:ea typeface="Montserrat"/>
              <a:cs typeface="Montserrat"/>
              <a:sym typeface="Montserrat"/>
            </a:endParaRPr>
          </a:p>
        </p:txBody>
      </p:sp>
      <p:sp>
        <p:nvSpPr>
          <p:cNvPr id="176" name="Google Shape;176;p31"/>
          <p:cNvSpPr/>
          <p:nvPr/>
        </p:nvSpPr>
        <p:spPr>
          <a:xfrm>
            <a:off x="0" y="123825"/>
            <a:ext cx="381000" cy="3810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1"/>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CLIENT MANAGEMENT</a:t>
            </a:r>
            <a:endParaRPr sz="700">
              <a:solidFill>
                <a:srgbClr val="9EA1A5"/>
              </a:solidFill>
              <a:latin typeface="Montserrat"/>
              <a:ea typeface="Montserrat"/>
              <a:cs typeface="Montserrat"/>
              <a:sym typeface="Montserrat"/>
            </a:endParaRPr>
          </a:p>
        </p:txBody>
      </p:sp>
      <p:pic>
        <p:nvPicPr>
          <p:cNvPr id="178" name="Google Shape;178;p31"/>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179" name="Google Shape;179;p31"/>
          <p:cNvSpPr txBox="1"/>
          <p:nvPr>
            <p:ph type="title"/>
          </p:nvPr>
        </p:nvSpPr>
        <p:spPr>
          <a:xfrm>
            <a:off x="389405" y="597892"/>
            <a:ext cx="3544800" cy="1493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p:txBody>
      </p:sp>
      <p:sp>
        <p:nvSpPr>
          <p:cNvPr id="180" name="Google Shape;180;p31"/>
          <p:cNvSpPr/>
          <p:nvPr/>
        </p:nvSpPr>
        <p:spPr>
          <a:xfrm>
            <a:off x="149325" y="36720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81" name="Google Shape;181;p31"/>
          <p:cNvSpPr/>
          <p:nvPr/>
        </p:nvSpPr>
        <p:spPr>
          <a:xfrm>
            <a:off x="701775" y="48912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1 1 1 1 1 1">
  <p:cSld name="SECTION_HEADER_2_1_1_1_1_1_1">
    <p:bg>
      <p:bgPr>
        <a:blipFill>
          <a:blip r:embed="rId2">
            <a:alphaModFix/>
          </a:blip>
          <a:stretch>
            <a:fillRect/>
          </a:stretch>
        </a:blipFill>
      </p:bgPr>
    </p:bg>
    <p:spTree>
      <p:nvGrpSpPr>
        <p:cNvPr id="182" name="Shape 182"/>
        <p:cNvGrpSpPr/>
        <p:nvPr/>
      </p:nvGrpSpPr>
      <p:grpSpPr>
        <a:xfrm>
          <a:off x="0" y="0"/>
          <a:ext cx="0" cy="0"/>
          <a:chOff x="0" y="0"/>
          <a:chExt cx="0" cy="0"/>
        </a:xfrm>
      </p:grpSpPr>
      <p:sp>
        <p:nvSpPr>
          <p:cNvPr id="183" name="Google Shape;183;p32"/>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184" name="Google Shape;184;p32"/>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700">
                <a:solidFill>
                  <a:srgbClr val="9EA1A5"/>
                </a:solidFill>
                <a:latin typeface="Montserrat"/>
                <a:ea typeface="Montserrat"/>
                <a:cs typeface="Montserrat"/>
                <a:sym typeface="Montserrat"/>
              </a:rPr>
              <a:t>› PRACTICE MANAGEMENT SUITE</a:t>
            </a:r>
            <a:endParaRPr sz="700">
              <a:solidFill>
                <a:srgbClr val="9EA1A5"/>
              </a:solidFill>
              <a:latin typeface="Montserrat"/>
              <a:ea typeface="Montserrat"/>
              <a:cs typeface="Montserrat"/>
              <a:sym typeface="Montserrat"/>
            </a:endParaRPr>
          </a:p>
        </p:txBody>
      </p:sp>
      <p:pic>
        <p:nvPicPr>
          <p:cNvPr id="185" name="Google Shape;185;p32"/>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186" name="Google Shape;186;p32"/>
          <p:cNvSpPr txBox="1"/>
          <p:nvPr>
            <p:ph type="title"/>
          </p:nvPr>
        </p:nvSpPr>
        <p:spPr>
          <a:xfrm>
            <a:off x="389405" y="597892"/>
            <a:ext cx="3544800" cy="1493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p:txBody>
      </p:sp>
      <p:sp>
        <p:nvSpPr>
          <p:cNvPr id="187" name="Google Shape;187;p32"/>
          <p:cNvSpPr/>
          <p:nvPr/>
        </p:nvSpPr>
        <p:spPr>
          <a:xfrm>
            <a:off x="149325" y="36720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88" name="Google Shape;188;p32"/>
          <p:cNvSpPr/>
          <p:nvPr/>
        </p:nvSpPr>
        <p:spPr>
          <a:xfrm>
            <a:off x="701775" y="489120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1">
  <p:cSld name="SECTION_HEADER_1">
    <p:bg>
      <p:bgPr>
        <a:blipFill>
          <a:blip r:embed="rId2">
            <a:alphaModFix/>
          </a:blip>
          <a:stretch>
            <a:fillRect/>
          </a:stretch>
        </a:blipFill>
      </p:bgPr>
    </p:bg>
    <p:spTree>
      <p:nvGrpSpPr>
        <p:cNvPr id="189" name="Shape 189"/>
        <p:cNvGrpSpPr/>
        <p:nvPr/>
      </p:nvGrpSpPr>
      <p:grpSpPr>
        <a:xfrm>
          <a:off x="0" y="0"/>
          <a:ext cx="0" cy="0"/>
          <a:chOff x="0" y="0"/>
          <a:chExt cx="0" cy="0"/>
        </a:xfrm>
      </p:grpSpPr>
      <p:sp>
        <p:nvSpPr>
          <p:cNvPr id="190" name="Google Shape;190;p33"/>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COMMUNICATION IN CONTEXT</a:t>
            </a:r>
            <a:endParaRPr sz="600">
              <a:solidFill>
                <a:srgbClr val="CCCCCC"/>
              </a:solidFill>
              <a:latin typeface="Montserrat"/>
              <a:ea typeface="Montserrat"/>
              <a:cs typeface="Montserrat"/>
              <a:sym typeface="Montserrat"/>
            </a:endParaRPr>
          </a:p>
        </p:txBody>
      </p:sp>
      <p:sp>
        <p:nvSpPr>
          <p:cNvPr id="191" name="Google Shape;191;p33"/>
          <p:cNvSpPr txBox="1"/>
          <p:nvPr>
            <p:ph type="title"/>
          </p:nvPr>
        </p:nvSpPr>
        <p:spPr>
          <a:xfrm>
            <a:off x="2915100" y="161800"/>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sp>
        <p:nvSpPr>
          <p:cNvPr id="192" name="Google Shape;192;p33"/>
          <p:cNvSpPr/>
          <p:nvPr/>
        </p:nvSpPr>
        <p:spPr>
          <a:xfrm>
            <a:off x="-2362200" y="1738250"/>
            <a:ext cx="4268100" cy="42681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pic>
        <p:nvPicPr>
          <p:cNvPr id="193" name="Google Shape;193;p33"/>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1 1">
  <p:cSld name="SECTION_HEADER_1_1">
    <p:bg>
      <p:bgPr>
        <a:blipFill>
          <a:blip r:embed="rId2">
            <a:alphaModFix/>
          </a:blip>
          <a:stretch>
            <a:fillRect/>
          </a:stretch>
        </a:blipFill>
      </p:bgPr>
    </p:bg>
    <p:spTree>
      <p:nvGrpSpPr>
        <p:cNvPr id="194" name="Shape 194"/>
        <p:cNvGrpSpPr/>
        <p:nvPr/>
      </p:nvGrpSpPr>
      <p:grpSpPr>
        <a:xfrm>
          <a:off x="0" y="0"/>
          <a:ext cx="0" cy="0"/>
          <a:chOff x="0" y="0"/>
          <a:chExt cx="0" cy="0"/>
        </a:xfrm>
      </p:grpSpPr>
      <p:sp>
        <p:nvSpPr>
          <p:cNvPr id="195" name="Google Shape;195;p34"/>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196" name="Google Shape;196;p34"/>
          <p:cNvSpPr txBox="1"/>
          <p:nvPr>
            <p:ph type="title"/>
          </p:nvPr>
        </p:nvSpPr>
        <p:spPr>
          <a:xfrm>
            <a:off x="2915100" y="161800"/>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sp>
        <p:nvSpPr>
          <p:cNvPr id="197" name="Google Shape;197;p34"/>
          <p:cNvSpPr/>
          <p:nvPr/>
        </p:nvSpPr>
        <p:spPr>
          <a:xfrm>
            <a:off x="-2362200" y="1738250"/>
            <a:ext cx="4268100" cy="42681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98" name="Google Shape;198;p34"/>
          <p:cNvSpPr/>
          <p:nvPr/>
        </p:nvSpPr>
        <p:spPr>
          <a:xfrm>
            <a:off x="0" y="1238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4"/>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DOCUMENT MANAGEMENT</a:t>
            </a:r>
            <a:endParaRPr sz="700">
              <a:solidFill>
                <a:srgbClr val="9EA1A5"/>
              </a:solidFill>
              <a:latin typeface="Montserrat"/>
              <a:ea typeface="Montserrat"/>
              <a:cs typeface="Montserrat"/>
              <a:sym typeface="Montserrat"/>
            </a:endParaRPr>
          </a:p>
        </p:txBody>
      </p:sp>
      <p:pic>
        <p:nvPicPr>
          <p:cNvPr id="200" name="Google Shape;200;p34"/>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1 2">
  <p:cSld name="SECTION_HEADER_1_2">
    <p:bg>
      <p:bgPr>
        <a:blipFill>
          <a:blip r:embed="rId2">
            <a:alphaModFix/>
          </a:blip>
          <a:stretch>
            <a:fillRect/>
          </a:stretch>
        </a:blipFill>
      </p:bgPr>
    </p:bg>
    <p:spTree>
      <p:nvGrpSpPr>
        <p:cNvPr id="201" name="Shape 201"/>
        <p:cNvGrpSpPr/>
        <p:nvPr/>
      </p:nvGrpSpPr>
      <p:grpSpPr>
        <a:xfrm>
          <a:off x="0" y="0"/>
          <a:ext cx="0" cy="0"/>
          <a:chOff x="0" y="0"/>
          <a:chExt cx="0" cy="0"/>
        </a:xfrm>
      </p:grpSpPr>
      <p:sp>
        <p:nvSpPr>
          <p:cNvPr id="202" name="Google Shape;202;p35"/>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203" name="Google Shape;203;p35"/>
          <p:cNvSpPr txBox="1"/>
          <p:nvPr>
            <p:ph type="title"/>
          </p:nvPr>
        </p:nvSpPr>
        <p:spPr>
          <a:xfrm>
            <a:off x="2915100" y="161800"/>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sp>
        <p:nvSpPr>
          <p:cNvPr id="204" name="Google Shape;204;p35"/>
          <p:cNvSpPr/>
          <p:nvPr/>
        </p:nvSpPr>
        <p:spPr>
          <a:xfrm>
            <a:off x="-2362200" y="1738250"/>
            <a:ext cx="4268100" cy="42681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05" name="Google Shape;205;p35"/>
          <p:cNvSpPr/>
          <p:nvPr/>
        </p:nvSpPr>
        <p:spPr>
          <a:xfrm>
            <a:off x="0" y="123825"/>
            <a:ext cx="381000" cy="381000"/>
          </a:xfrm>
          <a:prstGeom prst="rect">
            <a:avLst/>
          </a:prstGeom>
          <a:solidFill>
            <a:srgbClr val="2B4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5"/>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TIME &amp; BILLING</a:t>
            </a:r>
            <a:endParaRPr sz="700">
              <a:solidFill>
                <a:srgbClr val="9EA1A5"/>
              </a:solidFill>
              <a:latin typeface="Montserrat"/>
              <a:ea typeface="Montserrat"/>
              <a:cs typeface="Montserrat"/>
              <a:sym typeface="Montserrat"/>
            </a:endParaRPr>
          </a:p>
        </p:txBody>
      </p:sp>
      <p:pic>
        <p:nvPicPr>
          <p:cNvPr id="207" name="Google Shape;207;p35"/>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1 1 1">
  <p:cSld name="SECTION_HEADER_1_1_1">
    <p:bg>
      <p:bgPr>
        <a:blipFill>
          <a:blip r:embed="rId2">
            <a:alphaModFix/>
          </a:blip>
          <a:stretch>
            <a:fillRect/>
          </a:stretch>
        </a:blipFill>
      </p:bgPr>
    </p:bg>
    <p:spTree>
      <p:nvGrpSpPr>
        <p:cNvPr id="208" name="Shape 208"/>
        <p:cNvGrpSpPr/>
        <p:nvPr/>
      </p:nvGrpSpPr>
      <p:grpSpPr>
        <a:xfrm>
          <a:off x="0" y="0"/>
          <a:ext cx="0" cy="0"/>
          <a:chOff x="0" y="0"/>
          <a:chExt cx="0" cy="0"/>
        </a:xfrm>
      </p:grpSpPr>
      <p:sp>
        <p:nvSpPr>
          <p:cNvPr id="209" name="Google Shape;209;p36"/>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WORKFLOW AUTOMATION</a:t>
            </a:r>
            <a:endParaRPr sz="600">
              <a:solidFill>
                <a:srgbClr val="CCCCCC"/>
              </a:solidFill>
              <a:latin typeface="Montserrat"/>
              <a:ea typeface="Montserrat"/>
              <a:cs typeface="Montserrat"/>
              <a:sym typeface="Montserrat"/>
            </a:endParaRPr>
          </a:p>
        </p:txBody>
      </p:sp>
      <p:sp>
        <p:nvSpPr>
          <p:cNvPr id="210" name="Google Shape;210;p36"/>
          <p:cNvSpPr txBox="1"/>
          <p:nvPr>
            <p:ph type="title"/>
          </p:nvPr>
        </p:nvSpPr>
        <p:spPr>
          <a:xfrm>
            <a:off x="2915100" y="161800"/>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sp>
        <p:nvSpPr>
          <p:cNvPr id="211" name="Google Shape;211;p36"/>
          <p:cNvSpPr/>
          <p:nvPr/>
        </p:nvSpPr>
        <p:spPr>
          <a:xfrm>
            <a:off x="-2362200" y="1738250"/>
            <a:ext cx="4268100" cy="42681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12" name="Google Shape;212;p36"/>
          <p:cNvSpPr/>
          <p:nvPr/>
        </p:nvSpPr>
        <p:spPr>
          <a:xfrm>
            <a:off x="0" y="123825"/>
            <a:ext cx="381000" cy="381000"/>
          </a:xfrm>
          <a:prstGeom prst="rect">
            <a:avLst/>
          </a:prstGeom>
          <a:solidFill>
            <a:srgbClr val="9EA1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6"/>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WORKFLOW</a:t>
            </a:r>
            <a:endParaRPr sz="700">
              <a:solidFill>
                <a:srgbClr val="9EA1A5"/>
              </a:solidFill>
              <a:latin typeface="Montserrat"/>
              <a:ea typeface="Montserrat"/>
              <a:cs typeface="Montserrat"/>
              <a:sym typeface="Montserrat"/>
            </a:endParaRPr>
          </a:p>
        </p:txBody>
      </p:sp>
      <p:pic>
        <p:nvPicPr>
          <p:cNvPr id="214" name="Google Shape;214;p36"/>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1 1 1 1">
  <p:cSld name="SECTION_HEADER_1_1_1_1">
    <p:bg>
      <p:bgPr>
        <a:blipFill>
          <a:blip r:embed="rId2">
            <a:alphaModFix/>
          </a:blip>
          <a:stretch>
            <a:fillRect/>
          </a:stretch>
        </a:blipFill>
      </p:bgPr>
    </p:bg>
    <p:spTree>
      <p:nvGrpSpPr>
        <p:cNvPr id="215" name="Shape 215"/>
        <p:cNvGrpSpPr/>
        <p:nvPr/>
      </p:nvGrpSpPr>
      <p:grpSpPr>
        <a:xfrm>
          <a:off x="0" y="0"/>
          <a:ext cx="0" cy="0"/>
          <a:chOff x="0" y="0"/>
          <a:chExt cx="0" cy="0"/>
        </a:xfrm>
      </p:grpSpPr>
      <p:sp>
        <p:nvSpPr>
          <p:cNvPr id="216" name="Google Shape;216;p37"/>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217" name="Google Shape;217;p37"/>
          <p:cNvSpPr txBox="1"/>
          <p:nvPr>
            <p:ph type="title"/>
          </p:nvPr>
        </p:nvSpPr>
        <p:spPr>
          <a:xfrm>
            <a:off x="2915100" y="161800"/>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sp>
        <p:nvSpPr>
          <p:cNvPr id="218" name="Google Shape;218;p37"/>
          <p:cNvSpPr/>
          <p:nvPr/>
        </p:nvSpPr>
        <p:spPr>
          <a:xfrm>
            <a:off x="-2362200" y="1738250"/>
            <a:ext cx="4268100" cy="42681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19" name="Google Shape;219;p37"/>
          <p:cNvSpPr/>
          <p:nvPr/>
        </p:nvSpPr>
        <p:spPr>
          <a:xfrm>
            <a:off x="0" y="123825"/>
            <a:ext cx="381000" cy="381000"/>
          </a:xfrm>
          <a:prstGeom prst="rect">
            <a:avLst/>
          </a:prstGeom>
          <a:solidFill>
            <a:srgbClr val="3D33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7"/>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TRANSCRIPTS &amp; NOTICES</a:t>
            </a:r>
            <a:endParaRPr sz="700">
              <a:solidFill>
                <a:srgbClr val="9EA1A5"/>
              </a:solidFill>
              <a:latin typeface="Montserrat"/>
              <a:ea typeface="Montserrat"/>
              <a:cs typeface="Montserrat"/>
              <a:sym typeface="Montserrat"/>
            </a:endParaRPr>
          </a:p>
        </p:txBody>
      </p:sp>
      <p:pic>
        <p:nvPicPr>
          <p:cNvPr id="221" name="Google Shape;221;p37"/>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1 1 1 1 1">
  <p:cSld name="SECTION_HEADER_1_1_1_1_1">
    <p:bg>
      <p:bgPr>
        <a:blipFill>
          <a:blip r:embed="rId2">
            <a:alphaModFix/>
          </a:blip>
          <a:stretch>
            <a:fillRect/>
          </a:stretch>
        </a:blipFill>
      </p:bgPr>
    </p:bg>
    <p:spTree>
      <p:nvGrpSpPr>
        <p:cNvPr id="222" name="Shape 222"/>
        <p:cNvGrpSpPr/>
        <p:nvPr/>
      </p:nvGrpSpPr>
      <p:grpSpPr>
        <a:xfrm>
          <a:off x="0" y="0"/>
          <a:ext cx="0" cy="0"/>
          <a:chOff x="0" y="0"/>
          <a:chExt cx="0" cy="0"/>
        </a:xfrm>
      </p:grpSpPr>
      <p:sp>
        <p:nvSpPr>
          <p:cNvPr id="223" name="Google Shape;223;p38"/>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COMMUNICATION IN CONTEXT</a:t>
            </a:r>
            <a:endParaRPr sz="600">
              <a:solidFill>
                <a:srgbClr val="CCCCCC"/>
              </a:solidFill>
              <a:latin typeface="Montserrat"/>
              <a:ea typeface="Montserrat"/>
              <a:cs typeface="Montserrat"/>
              <a:sym typeface="Montserrat"/>
            </a:endParaRPr>
          </a:p>
        </p:txBody>
      </p:sp>
      <p:sp>
        <p:nvSpPr>
          <p:cNvPr id="224" name="Google Shape;224;p38"/>
          <p:cNvSpPr txBox="1"/>
          <p:nvPr>
            <p:ph type="title"/>
          </p:nvPr>
        </p:nvSpPr>
        <p:spPr>
          <a:xfrm>
            <a:off x="2915100" y="161800"/>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sp>
        <p:nvSpPr>
          <p:cNvPr id="225" name="Google Shape;225;p38"/>
          <p:cNvSpPr/>
          <p:nvPr/>
        </p:nvSpPr>
        <p:spPr>
          <a:xfrm>
            <a:off x="-2362200" y="1738250"/>
            <a:ext cx="4268100" cy="42681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26" name="Google Shape;226;p38"/>
          <p:cNvSpPr/>
          <p:nvPr/>
        </p:nvSpPr>
        <p:spPr>
          <a:xfrm>
            <a:off x="0" y="123825"/>
            <a:ext cx="381000" cy="3810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8"/>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CLIENT MANAGEMENT</a:t>
            </a:r>
            <a:endParaRPr sz="700">
              <a:solidFill>
                <a:srgbClr val="9EA1A5"/>
              </a:solidFill>
              <a:latin typeface="Montserrat"/>
              <a:ea typeface="Montserrat"/>
              <a:cs typeface="Montserrat"/>
              <a:sym typeface="Montserrat"/>
            </a:endParaRPr>
          </a:p>
        </p:txBody>
      </p:sp>
      <p:pic>
        <p:nvPicPr>
          <p:cNvPr id="228" name="Google Shape;228;p38"/>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1 1 1 1 1 1">
  <p:cSld name="SECTION_HEADER_1_1_1_1_1_1">
    <p:bg>
      <p:bgPr>
        <a:blipFill>
          <a:blip r:embed="rId2">
            <a:alphaModFix/>
          </a:blip>
          <a:stretch>
            <a:fillRect/>
          </a:stretch>
        </a:blipFill>
      </p:bgPr>
    </p:bg>
    <p:spTree>
      <p:nvGrpSpPr>
        <p:cNvPr id="229" name="Shape 229"/>
        <p:cNvGrpSpPr/>
        <p:nvPr/>
      </p:nvGrpSpPr>
      <p:grpSpPr>
        <a:xfrm>
          <a:off x="0" y="0"/>
          <a:ext cx="0" cy="0"/>
          <a:chOff x="0" y="0"/>
          <a:chExt cx="0" cy="0"/>
        </a:xfrm>
      </p:grpSpPr>
      <p:sp>
        <p:nvSpPr>
          <p:cNvPr id="230" name="Google Shape;230;p39"/>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231" name="Google Shape;231;p39"/>
          <p:cNvSpPr txBox="1"/>
          <p:nvPr>
            <p:ph type="title"/>
          </p:nvPr>
        </p:nvSpPr>
        <p:spPr>
          <a:xfrm>
            <a:off x="2915100" y="161800"/>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sp>
        <p:nvSpPr>
          <p:cNvPr id="232" name="Google Shape;232;p39"/>
          <p:cNvSpPr/>
          <p:nvPr/>
        </p:nvSpPr>
        <p:spPr>
          <a:xfrm>
            <a:off x="-2362200" y="1738250"/>
            <a:ext cx="4268100" cy="42681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33" name="Google Shape;233;p39"/>
          <p:cNvSpPr txBox="1"/>
          <p:nvPr/>
        </p:nvSpPr>
        <p:spPr>
          <a:xfrm>
            <a:off x="2326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PRACTICE MANAGEMENT SUITE</a:t>
            </a:r>
            <a:endParaRPr sz="700">
              <a:solidFill>
                <a:srgbClr val="9EA1A5"/>
              </a:solidFill>
              <a:latin typeface="Montserrat"/>
              <a:ea typeface="Montserrat"/>
              <a:cs typeface="Montserrat"/>
              <a:sym typeface="Montserrat"/>
            </a:endParaRPr>
          </a:p>
        </p:txBody>
      </p:sp>
      <p:pic>
        <p:nvPicPr>
          <p:cNvPr id="234" name="Google Shape;234;p39"/>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B" type="tx">
  <p:cSld name="TITLE_AND_BODY">
    <p:spTree>
      <p:nvGrpSpPr>
        <p:cNvPr id="235" name="Shape 235"/>
        <p:cNvGrpSpPr/>
        <p:nvPr/>
      </p:nvGrpSpPr>
      <p:grpSpPr>
        <a:xfrm>
          <a:off x="0" y="0"/>
          <a:ext cx="0" cy="0"/>
          <a:chOff x="0" y="0"/>
          <a:chExt cx="0" cy="0"/>
        </a:xfrm>
      </p:grpSpPr>
      <p:sp>
        <p:nvSpPr>
          <p:cNvPr id="236" name="Google Shape;236;p40"/>
          <p:cNvSpPr txBox="1"/>
          <p:nvPr>
            <p:ph type="title"/>
          </p:nvPr>
        </p:nvSpPr>
        <p:spPr>
          <a:xfrm>
            <a:off x="387825" y="595275"/>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sp>
        <p:nvSpPr>
          <p:cNvPr id="237" name="Google Shape;237;p40"/>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COMMUNICATION IN CONTEXT</a:t>
            </a:r>
            <a:endParaRPr sz="600">
              <a:solidFill>
                <a:srgbClr val="CCCCCC"/>
              </a:solidFill>
              <a:latin typeface="Montserrat"/>
              <a:ea typeface="Montserrat"/>
              <a:cs typeface="Montserrat"/>
              <a:sym typeface="Montserrat"/>
            </a:endParaRPr>
          </a:p>
        </p:txBody>
      </p:sp>
      <p:pic>
        <p:nvPicPr>
          <p:cNvPr id="238" name="Google Shape;238;p40"/>
          <p:cNvPicPr preferRelativeResize="0"/>
          <p:nvPr/>
        </p:nvPicPr>
        <p:blipFill>
          <a:blip r:embed="rId2">
            <a:alphaModFix/>
          </a:blip>
          <a:stretch>
            <a:fillRect/>
          </a:stretch>
        </p:blipFill>
        <p:spPr>
          <a:xfrm>
            <a:off x="99888" y="233150"/>
            <a:ext cx="146304" cy="147451"/>
          </a:xfrm>
          <a:prstGeom prst="rect">
            <a:avLst/>
          </a:prstGeom>
          <a:noFill/>
          <a:ln>
            <a:noFill/>
          </a:ln>
        </p:spPr>
      </p:pic>
      <p:sp>
        <p:nvSpPr>
          <p:cNvPr id="239" name="Google Shape;239;p40"/>
          <p:cNvSpPr/>
          <p:nvPr/>
        </p:nvSpPr>
        <p:spPr>
          <a:xfrm>
            <a:off x="5362575" y="2700275"/>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40" name="Google Shape;240;p40"/>
          <p:cNvSpPr/>
          <p:nvPr/>
        </p:nvSpPr>
        <p:spPr>
          <a:xfrm>
            <a:off x="4562475" y="3033650"/>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B 2">
  <p:cSld name="TITLE_AND_BODY_2">
    <p:spTree>
      <p:nvGrpSpPr>
        <p:cNvPr id="241" name="Shape 241"/>
        <p:cNvGrpSpPr/>
        <p:nvPr/>
      </p:nvGrpSpPr>
      <p:grpSpPr>
        <a:xfrm>
          <a:off x="0" y="0"/>
          <a:ext cx="0" cy="0"/>
          <a:chOff x="0" y="0"/>
          <a:chExt cx="0" cy="0"/>
        </a:xfrm>
      </p:grpSpPr>
      <p:sp>
        <p:nvSpPr>
          <p:cNvPr id="242" name="Google Shape;242;p41"/>
          <p:cNvSpPr/>
          <p:nvPr/>
        </p:nvSpPr>
        <p:spPr>
          <a:xfrm>
            <a:off x="0" y="1238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1"/>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DOCUMENT MANAGEMENT</a:t>
            </a:r>
            <a:endParaRPr sz="700">
              <a:solidFill>
                <a:srgbClr val="9EA1A5"/>
              </a:solidFill>
              <a:latin typeface="Montserrat"/>
              <a:ea typeface="Montserrat"/>
              <a:cs typeface="Montserrat"/>
              <a:sym typeface="Montserrat"/>
            </a:endParaRPr>
          </a:p>
        </p:txBody>
      </p:sp>
      <p:sp>
        <p:nvSpPr>
          <p:cNvPr id="244" name="Google Shape;244;p41"/>
          <p:cNvSpPr txBox="1"/>
          <p:nvPr>
            <p:ph type="title"/>
          </p:nvPr>
        </p:nvSpPr>
        <p:spPr>
          <a:xfrm>
            <a:off x="387825" y="595275"/>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pic>
        <p:nvPicPr>
          <p:cNvPr id="245" name="Google Shape;245;p41"/>
          <p:cNvPicPr preferRelativeResize="0"/>
          <p:nvPr/>
        </p:nvPicPr>
        <p:blipFill>
          <a:blip r:embed="rId2">
            <a:alphaModFix/>
          </a:blip>
          <a:stretch>
            <a:fillRect/>
          </a:stretch>
        </p:blipFill>
        <p:spPr>
          <a:xfrm>
            <a:off x="100700" y="233925"/>
            <a:ext cx="144675" cy="145902"/>
          </a:xfrm>
          <a:prstGeom prst="rect">
            <a:avLst/>
          </a:prstGeom>
          <a:noFill/>
          <a:ln>
            <a:noFill/>
          </a:ln>
        </p:spPr>
      </p:pic>
      <p:sp>
        <p:nvSpPr>
          <p:cNvPr id="246" name="Google Shape;246;p41"/>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247" name="Google Shape;247;p41"/>
          <p:cNvSpPr/>
          <p:nvPr/>
        </p:nvSpPr>
        <p:spPr>
          <a:xfrm>
            <a:off x="5362575" y="2700275"/>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48" name="Google Shape;248;p41"/>
          <p:cNvSpPr/>
          <p:nvPr/>
        </p:nvSpPr>
        <p:spPr>
          <a:xfrm>
            <a:off x="4562475" y="3033650"/>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B 1">
  <p:cSld name="TITLE_AND_BODY_1">
    <p:spTree>
      <p:nvGrpSpPr>
        <p:cNvPr id="249" name="Shape 249"/>
        <p:cNvGrpSpPr/>
        <p:nvPr/>
      </p:nvGrpSpPr>
      <p:grpSpPr>
        <a:xfrm>
          <a:off x="0" y="0"/>
          <a:ext cx="0" cy="0"/>
          <a:chOff x="0" y="0"/>
          <a:chExt cx="0" cy="0"/>
        </a:xfrm>
      </p:grpSpPr>
      <p:sp>
        <p:nvSpPr>
          <p:cNvPr id="250" name="Google Shape;250;p42"/>
          <p:cNvSpPr/>
          <p:nvPr/>
        </p:nvSpPr>
        <p:spPr>
          <a:xfrm>
            <a:off x="0" y="123825"/>
            <a:ext cx="381000" cy="381000"/>
          </a:xfrm>
          <a:prstGeom prst="rect">
            <a:avLst/>
          </a:prstGeom>
          <a:solidFill>
            <a:srgbClr val="2B4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2"/>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TIME &amp; BILLING</a:t>
            </a:r>
            <a:endParaRPr sz="700">
              <a:solidFill>
                <a:srgbClr val="9EA1A5"/>
              </a:solidFill>
              <a:latin typeface="Montserrat"/>
              <a:ea typeface="Montserrat"/>
              <a:cs typeface="Montserrat"/>
              <a:sym typeface="Montserrat"/>
            </a:endParaRPr>
          </a:p>
        </p:txBody>
      </p:sp>
      <p:sp>
        <p:nvSpPr>
          <p:cNvPr id="252" name="Google Shape;252;p42"/>
          <p:cNvSpPr txBox="1"/>
          <p:nvPr>
            <p:ph type="title"/>
          </p:nvPr>
        </p:nvSpPr>
        <p:spPr>
          <a:xfrm>
            <a:off x="387825" y="595275"/>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pic>
        <p:nvPicPr>
          <p:cNvPr id="253" name="Google Shape;253;p42"/>
          <p:cNvPicPr preferRelativeResize="0"/>
          <p:nvPr/>
        </p:nvPicPr>
        <p:blipFill>
          <a:blip r:embed="rId2">
            <a:alphaModFix/>
          </a:blip>
          <a:stretch>
            <a:fillRect/>
          </a:stretch>
        </p:blipFill>
        <p:spPr>
          <a:xfrm>
            <a:off x="100700" y="233925"/>
            <a:ext cx="144675" cy="145902"/>
          </a:xfrm>
          <a:prstGeom prst="rect">
            <a:avLst/>
          </a:prstGeom>
          <a:noFill/>
          <a:ln>
            <a:noFill/>
          </a:ln>
        </p:spPr>
      </p:pic>
      <p:sp>
        <p:nvSpPr>
          <p:cNvPr id="254" name="Google Shape;254;p42"/>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255" name="Google Shape;255;p42"/>
          <p:cNvSpPr/>
          <p:nvPr/>
        </p:nvSpPr>
        <p:spPr>
          <a:xfrm>
            <a:off x="5362575" y="2700275"/>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56" name="Google Shape;256;p42"/>
          <p:cNvSpPr/>
          <p:nvPr/>
        </p:nvSpPr>
        <p:spPr>
          <a:xfrm>
            <a:off x="4562475" y="3033650"/>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B 1 1">
  <p:cSld name="TITLE_AND_BODY_1_1">
    <p:spTree>
      <p:nvGrpSpPr>
        <p:cNvPr id="257" name="Shape 257"/>
        <p:cNvGrpSpPr/>
        <p:nvPr/>
      </p:nvGrpSpPr>
      <p:grpSpPr>
        <a:xfrm>
          <a:off x="0" y="0"/>
          <a:ext cx="0" cy="0"/>
          <a:chOff x="0" y="0"/>
          <a:chExt cx="0" cy="0"/>
        </a:xfrm>
      </p:grpSpPr>
      <p:sp>
        <p:nvSpPr>
          <p:cNvPr id="258" name="Google Shape;258;p43"/>
          <p:cNvSpPr/>
          <p:nvPr/>
        </p:nvSpPr>
        <p:spPr>
          <a:xfrm>
            <a:off x="0" y="123825"/>
            <a:ext cx="381000" cy="381000"/>
          </a:xfrm>
          <a:prstGeom prst="rect">
            <a:avLst/>
          </a:prstGeom>
          <a:solidFill>
            <a:srgbClr val="9EA1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3"/>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WORKFLOW</a:t>
            </a:r>
            <a:endParaRPr sz="700">
              <a:solidFill>
                <a:srgbClr val="9EA1A5"/>
              </a:solidFill>
              <a:latin typeface="Montserrat"/>
              <a:ea typeface="Montserrat"/>
              <a:cs typeface="Montserrat"/>
              <a:sym typeface="Montserrat"/>
            </a:endParaRPr>
          </a:p>
        </p:txBody>
      </p:sp>
      <p:sp>
        <p:nvSpPr>
          <p:cNvPr id="260" name="Google Shape;260;p43"/>
          <p:cNvSpPr txBox="1"/>
          <p:nvPr>
            <p:ph type="title"/>
          </p:nvPr>
        </p:nvSpPr>
        <p:spPr>
          <a:xfrm>
            <a:off x="387825" y="595275"/>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pic>
        <p:nvPicPr>
          <p:cNvPr id="261" name="Google Shape;261;p43"/>
          <p:cNvPicPr preferRelativeResize="0"/>
          <p:nvPr/>
        </p:nvPicPr>
        <p:blipFill>
          <a:blip r:embed="rId2">
            <a:alphaModFix/>
          </a:blip>
          <a:stretch>
            <a:fillRect/>
          </a:stretch>
        </p:blipFill>
        <p:spPr>
          <a:xfrm>
            <a:off x="100700" y="233925"/>
            <a:ext cx="144675" cy="145902"/>
          </a:xfrm>
          <a:prstGeom prst="rect">
            <a:avLst/>
          </a:prstGeom>
          <a:noFill/>
          <a:ln>
            <a:noFill/>
          </a:ln>
        </p:spPr>
      </p:pic>
      <p:sp>
        <p:nvSpPr>
          <p:cNvPr id="262" name="Google Shape;262;p43"/>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WORKFLOW AUTOMATION</a:t>
            </a:r>
            <a:endParaRPr sz="600">
              <a:solidFill>
                <a:srgbClr val="CCCCCC"/>
              </a:solidFill>
              <a:latin typeface="Montserrat"/>
              <a:ea typeface="Montserrat"/>
              <a:cs typeface="Montserrat"/>
              <a:sym typeface="Montserrat"/>
            </a:endParaRPr>
          </a:p>
        </p:txBody>
      </p:sp>
      <p:sp>
        <p:nvSpPr>
          <p:cNvPr id="263" name="Google Shape;263;p43"/>
          <p:cNvSpPr/>
          <p:nvPr/>
        </p:nvSpPr>
        <p:spPr>
          <a:xfrm>
            <a:off x="5362575" y="2700275"/>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64" name="Google Shape;264;p43"/>
          <p:cNvSpPr/>
          <p:nvPr/>
        </p:nvSpPr>
        <p:spPr>
          <a:xfrm>
            <a:off x="4562475" y="3033650"/>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B 1 1 1">
  <p:cSld name="TITLE_AND_BODY_1_1_1">
    <p:spTree>
      <p:nvGrpSpPr>
        <p:cNvPr id="265" name="Shape 265"/>
        <p:cNvGrpSpPr/>
        <p:nvPr/>
      </p:nvGrpSpPr>
      <p:grpSpPr>
        <a:xfrm>
          <a:off x="0" y="0"/>
          <a:ext cx="0" cy="0"/>
          <a:chOff x="0" y="0"/>
          <a:chExt cx="0" cy="0"/>
        </a:xfrm>
      </p:grpSpPr>
      <p:sp>
        <p:nvSpPr>
          <p:cNvPr id="266" name="Google Shape;266;p44"/>
          <p:cNvSpPr/>
          <p:nvPr/>
        </p:nvSpPr>
        <p:spPr>
          <a:xfrm>
            <a:off x="0" y="123825"/>
            <a:ext cx="381000" cy="381000"/>
          </a:xfrm>
          <a:prstGeom prst="rect">
            <a:avLst/>
          </a:prstGeom>
          <a:solidFill>
            <a:srgbClr val="3D33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4"/>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TRANSCRIPTS &amp; NOTICES</a:t>
            </a:r>
            <a:endParaRPr sz="700">
              <a:solidFill>
                <a:srgbClr val="9EA1A5"/>
              </a:solidFill>
              <a:latin typeface="Montserrat"/>
              <a:ea typeface="Montserrat"/>
              <a:cs typeface="Montserrat"/>
              <a:sym typeface="Montserrat"/>
            </a:endParaRPr>
          </a:p>
        </p:txBody>
      </p:sp>
      <p:sp>
        <p:nvSpPr>
          <p:cNvPr id="268" name="Google Shape;268;p44"/>
          <p:cNvSpPr txBox="1"/>
          <p:nvPr>
            <p:ph type="title"/>
          </p:nvPr>
        </p:nvSpPr>
        <p:spPr>
          <a:xfrm>
            <a:off x="387825" y="595275"/>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pic>
        <p:nvPicPr>
          <p:cNvPr id="269" name="Google Shape;269;p44"/>
          <p:cNvPicPr preferRelativeResize="0"/>
          <p:nvPr/>
        </p:nvPicPr>
        <p:blipFill>
          <a:blip r:embed="rId2">
            <a:alphaModFix/>
          </a:blip>
          <a:stretch>
            <a:fillRect/>
          </a:stretch>
        </p:blipFill>
        <p:spPr>
          <a:xfrm>
            <a:off x="100700" y="233925"/>
            <a:ext cx="144675" cy="145902"/>
          </a:xfrm>
          <a:prstGeom prst="rect">
            <a:avLst/>
          </a:prstGeom>
          <a:noFill/>
          <a:ln>
            <a:noFill/>
          </a:ln>
        </p:spPr>
      </p:pic>
      <p:sp>
        <p:nvSpPr>
          <p:cNvPr id="270" name="Google Shape;270;p44"/>
          <p:cNvSpPr/>
          <p:nvPr/>
        </p:nvSpPr>
        <p:spPr>
          <a:xfrm>
            <a:off x="5362575" y="2700275"/>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71" name="Google Shape;271;p44"/>
          <p:cNvSpPr/>
          <p:nvPr/>
        </p:nvSpPr>
        <p:spPr>
          <a:xfrm>
            <a:off x="4562475" y="3033650"/>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B 1 1 1 1">
  <p:cSld name="TITLE_AND_BODY_1_1_1_1">
    <p:spTree>
      <p:nvGrpSpPr>
        <p:cNvPr id="272" name="Shape 272"/>
        <p:cNvGrpSpPr/>
        <p:nvPr/>
      </p:nvGrpSpPr>
      <p:grpSpPr>
        <a:xfrm>
          <a:off x="0" y="0"/>
          <a:ext cx="0" cy="0"/>
          <a:chOff x="0" y="0"/>
          <a:chExt cx="0" cy="0"/>
        </a:xfrm>
      </p:grpSpPr>
      <p:sp>
        <p:nvSpPr>
          <p:cNvPr id="273" name="Google Shape;273;p45"/>
          <p:cNvSpPr/>
          <p:nvPr/>
        </p:nvSpPr>
        <p:spPr>
          <a:xfrm>
            <a:off x="0" y="123825"/>
            <a:ext cx="381000" cy="3810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5"/>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700">
                <a:solidFill>
                  <a:srgbClr val="9EA1A5"/>
                </a:solidFill>
                <a:latin typeface="Montserrat"/>
                <a:ea typeface="Montserrat"/>
                <a:cs typeface="Montserrat"/>
                <a:sym typeface="Montserrat"/>
              </a:rPr>
              <a:t>› CLIENT MANAGEMENT</a:t>
            </a:r>
            <a:endParaRPr sz="700">
              <a:solidFill>
                <a:srgbClr val="9EA1A5"/>
              </a:solidFill>
              <a:latin typeface="Montserrat"/>
              <a:ea typeface="Montserrat"/>
              <a:cs typeface="Montserrat"/>
              <a:sym typeface="Montserrat"/>
            </a:endParaRPr>
          </a:p>
        </p:txBody>
      </p:sp>
      <p:sp>
        <p:nvSpPr>
          <p:cNvPr id="275" name="Google Shape;275;p45"/>
          <p:cNvSpPr txBox="1"/>
          <p:nvPr>
            <p:ph type="title"/>
          </p:nvPr>
        </p:nvSpPr>
        <p:spPr>
          <a:xfrm>
            <a:off x="387825" y="595275"/>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pic>
        <p:nvPicPr>
          <p:cNvPr id="276" name="Google Shape;276;p45"/>
          <p:cNvPicPr preferRelativeResize="0"/>
          <p:nvPr/>
        </p:nvPicPr>
        <p:blipFill>
          <a:blip r:embed="rId2">
            <a:alphaModFix/>
          </a:blip>
          <a:stretch>
            <a:fillRect/>
          </a:stretch>
        </p:blipFill>
        <p:spPr>
          <a:xfrm>
            <a:off x="100700" y="233925"/>
            <a:ext cx="144675" cy="145902"/>
          </a:xfrm>
          <a:prstGeom prst="rect">
            <a:avLst/>
          </a:prstGeom>
          <a:noFill/>
          <a:ln>
            <a:noFill/>
          </a:ln>
        </p:spPr>
      </p:pic>
      <p:sp>
        <p:nvSpPr>
          <p:cNvPr id="277" name="Google Shape;277;p45"/>
          <p:cNvSpPr/>
          <p:nvPr/>
        </p:nvSpPr>
        <p:spPr>
          <a:xfrm>
            <a:off x="5362575" y="2700275"/>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78" name="Google Shape;278;p45"/>
          <p:cNvSpPr/>
          <p:nvPr/>
        </p:nvSpPr>
        <p:spPr>
          <a:xfrm>
            <a:off x="4562475" y="3033650"/>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79" name="Google Shape;279;p45"/>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COMMUNICATION IN CONTEXT</a:t>
            </a:r>
            <a:endParaRPr sz="600">
              <a:solidFill>
                <a:srgbClr val="CCCCCC"/>
              </a:solidFill>
              <a:latin typeface="Montserrat"/>
              <a:ea typeface="Montserrat"/>
              <a:cs typeface="Montserrat"/>
              <a:sym typeface="Montserrat"/>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B 1 1 1 1 1">
  <p:cSld name="TITLE_AND_BODY_1_1_1_1_1">
    <p:spTree>
      <p:nvGrpSpPr>
        <p:cNvPr id="280" name="Shape 280"/>
        <p:cNvGrpSpPr/>
        <p:nvPr/>
      </p:nvGrpSpPr>
      <p:grpSpPr>
        <a:xfrm>
          <a:off x="0" y="0"/>
          <a:ext cx="0" cy="0"/>
          <a:chOff x="0" y="0"/>
          <a:chExt cx="0" cy="0"/>
        </a:xfrm>
      </p:grpSpPr>
      <p:sp>
        <p:nvSpPr>
          <p:cNvPr id="281" name="Google Shape;281;p46"/>
          <p:cNvSpPr/>
          <p:nvPr/>
        </p:nvSpPr>
        <p:spPr>
          <a:xfrm>
            <a:off x="0" y="123825"/>
            <a:ext cx="381000" cy="38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6"/>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PRACTICE MANAGEMENT SUITE</a:t>
            </a:r>
            <a:endParaRPr sz="700">
              <a:solidFill>
                <a:srgbClr val="9EA1A5"/>
              </a:solidFill>
              <a:latin typeface="Montserrat"/>
              <a:ea typeface="Montserrat"/>
              <a:cs typeface="Montserrat"/>
              <a:sym typeface="Montserrat"/>
            </a:endParaRPr>
          </a:p>
        </p:txBody>
      </p:sp>
      <p:sp>
        <p:nvSpPr>
          <p:cNvPr id="283" name="Google Shape;283;p46"/>
          <p:cNvSpPr txBox="1"/>
          <p:nvPr>
            <p:ph type="title"/>
          </p:nvPr>
        </p:nvSpPr>
        <p:spPr>
          <a:xfrm>
            <a:off x="387825" y="595275"/>
            <a:ext cx="7594200" cy="71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pic>
        <p:nvPicPr>
          <p:cNvPr id="284" name="Google Shape;284;p46"/>
          <p:cNvPicPr preferRelativeResize="0"/>
          <p:nvPr/>
        </p:nvPicPr>
        <p:blipFill>
          <a:blip r:embed="rId2">
            <a:alphaModFix/>
          </a:blip>
          <a:stretch>
            <a:fillRect/>
          </a:stretch>
        </p:blipFill>
        <p:spPr>
          <a:xfrm>
            <a:off x="100700" y="233925"/>
            <a:ext cx="144675" cy="145902"/>
          </a:xfrm>
          <a:prstGeom prst="rect">
            <a:avLst/>
          </a:prstGeom>
          <a:noFill/>
          <a:ln>
            <a:noFill/>
          </a:ln>
        </p:spPr>
      </p:pic>
      <p:sp>
        <p:nvSpPr>
          <p:cNvPr id="285" name="Google Shape;285;p46"/>
          <p:cNvSpPr/>
          <p:nvPr/>
        </p:nvSpPr>
        <p:spPr>
          <a:xfrm>
            <a:off x="5362575" y="2700275"/>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86" name="Google Shape;286;p46"/>
          <p:cNvSpPr/>
          <p:nvPr/>
        </p:nvSpPr>
        <p:spPr>
          <a:xfrm>
            <a:off x="4562475" y="3033650"/>
            <a:ext cx="5772900" cy="5772900"/>
          </a:xfrm>
          <a:prstGeom prst="ellipse">
            <a:avLst/>
          </a:prstGeom>
          <a:noFill/>
          <a:ln cap="flat" cmpd="sng" w="9525">
            <a:solidFill>
              <a:srgbClr val="E5E5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287" name="Shape 287"/>
        <p:cNvGrpSpPr/>
        <p:nvPr/>
      </p:nvGrpSpPr>
      <p:grpSpPr>
        <a:xfrm>
          <a:off x="0" y="0"/>
          <a:ext cx="0" cy="0"/>
          <a:chOff x="0" y="0"/>
          <a:chExt cx="0" cy="0"/>
        </a:xfrm>
      </p:grpSpPr>
      <p:sp>
        <p:nvSpPr>
          <p:cNvPr id="288" name="Google Shape;288;p47"/>
          <p:cNvSpPr txBox="1"/>
          <p:nvPr>
            <p:ph type="title"/>
          </p:nvPr>
        </p:nvSpPr>
        <p:spPr>
          <a:xfrm>
            <a:off x="387825" y="595275"/>
            <a:ext cx="3741300" cy="120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0A1D2B"/>
              </a:buClr>
              <a:buSzPts val="3200"/>
              <a:buFont typeface="Playfair Display Black"/>
              <a:buNone/>
              <a:defRPr sz="3200">
                <a:solidFill>
                  <a:srgbClr val="0A1D2B"/>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sp>
        <p:nvSpPr>
          <p:cNvPr id="289" name="Google Shape;289;p47"/>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290" name="Google Shape;290;p47"/>
          <p:cNvSpPr/>
          <p:nvPr/>
        </p:nvSpPr>
        <p:spPr>
          <a:xfrm>
            <a:off x="5362575" y="2700275"/>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91" name="Google Shape;291;p47"/>
          <p:cNvSpPr/>
          <p:nvPr/>
        </p:nvSpPr>
        <p:spPr>
          <a:xfrm>
            <a:off x="4562475" y="303365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pic>
        <p:nvPicPr>
          <p:cNvPr id="292" name="Google Shape;292;p47"/>
          <p:cNvPicPr preferRelativeResize="0"/>
          <p:nvPr/>
        </p:nvPicPr>
        <p:blipFill>
          <a:blip r:embed="rId3">
            <a:alphaModFix/>
          </a:blip>
          <a:stretch>
            <a:fillRect/>
          </a:stretch>
        </p:blipFill>
        <p:spPr>
          <a:xfrm>
            <a:off x="99888" y="233150"/>
            <a:ext cx="146304" cy="14745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TITLE_AND_TWO_COLUMNS_4">
    <p:bg>
      <p:bgPr>
        <a:blipFill>
          <a:blip r:embed="rId2">
            <a:alphaModFix/>
          </a:blip>
          <a:stretch>
            <a:fillRect/>
          </a:stretch>
        </a:blipFill>
      </p:bgPr>
    </p:bg>
    <p:spTree>
      <p:nvGrpSpPr>
        <p:cNvPr id="293" name="Shape 293"/>
        <p:cNvGrpSpPr/>
        <p:nvPr/>
      </p:nvGrpSpPr>
      <p:grpSpPr>
        <a:xfrm>
          <a:off x="0" y="0"/>
          <a:ext cx="0" cy="0"/>
          <a:chOff x="0" y="0"/>
          <a:chExt cx="0" cy="0"/>
        </a:xfrm>
      </p:grpSpPr>
      <p:sp>
        <p:nvSpPr>
          <p:cNvPr id="294" name="Google Shape;294;p48"/>
          <p:cNvSpPr/>
          <p:nvPr/>
        </p:nvSpPr>
        <p:spPr>
          <a:xfrm>
            <a:off x="0" y="1238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8"/>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DOCUMENT MANAGEMENT</a:t>
            </a:r>
            <a:endParaRPr sz="700">
              <a:solidFill>
                <a:srgbClr val="9EA1A5"/>
              </a:solidFill>
              <a:latin typeface="Montserrat"/>
              <a:ea typeface="Montserrat"/>
              <a:cs typeface="Montserrat"/>
              <a:sym typeface="Montserrat"/>
            </a:endParaRPr>
          </a:p>
        </p:txBody>
      </p:sp>
      <p:sp>
        <p:nvSpPr>
          <p:cNvPr id="296" name="Google Shape;296;p48"/>
          <p:cNvSpPr txBox="1"/>
          <p:nvPr>
            <p:ph type="title"/>
          </p:nvPr>
        </p:nvSpPr>
        <p:spPr>
          <a:xfrm>
            <a:off x="387825" y="595275"/>
            <a:ext cx="3741300" cy="120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0A1D2B"/>
              </a:buClr>
              <a:buSzPts val="3200"/>
              <a:buFont typeface="Playfair Display Black"/>
              <a:buNone/>
              <a:defRPr sz="3200">
                <a:solidFill>
                  <a:srgbClr val="0A1D2B"/>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pic>
        <p:nvPicPr>
          <p:cNvPr id="297" name="Google Shape;297;p48"/>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298" name="Google Shape;298;p48"/>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299" name="Google Shape;299;p48"/>
          <p:cNvSpPr/>
          <p:nvPr/>
        </p:nvSpPr>
        <p:spPr>
          <a:xfrm>
            <a:off x="5362575" y="2700275"/>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00" name="Google Shape;300;p48"/>
          <p:cNvSpPr/>
          <p:nvPr/>
        </p:nvSpPr>
        <p:spPr>
          <a:xfrm>
            <a:off x="4562475" y="303365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3">
    <p:bg>
      <p:bgPr>
        <a:blipFill>
          <a:blip r:embed="rId2">
            <a:alphaModFix/>
          </a:blip>
          <a:stretch>
            <a:fillRect/>
          </a:stretch>
        </a:blipFill>
      </p:bgPr>
    </p:bg>
    <p:spTree>
      <p:nvGrpSpPr>
        <p:cNvPr id="301" name="Shape 301"/>
        <p:cNvGrpSpPr/>
        <p:nvPr/>
      </p:nvGrpSpPr>
      <p:grpSpPr>
        <a:xfrm>
          <a:off x="0" y="0"/>
          <a:ext cx="0" cy="0"/>
          <a:chOff x="0" y="0"/>
          <a:chExt cx="0" cy="0"/>
        </a:xfrm>
      </p:grpSpPr>
      <p:sp>
        <p:nvSpPr>
          <p:cNvPr id="302" name="Google Shape;302;p49"/>
          <p:cNvSpPr/>
          <p:nvPr/>
        </p:nvSpPr>
        <p:spPr>
          <a:xfrm>
            <a:off x="0" y="123825"/>
            <a:ext cx="381000" cy="381000"/>
          </a:xfrm>
          <a:prstGeom prst="rect">
            <a:avLst/>
          </a:prstGeom>
          <a:solidFill>
            <a:srgbClr val="2B4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9"/>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TIME &amp; BILLING</a:t>
            </a:r>
            <a:endParaRPr sz="700">
              <a:solidFill>
                <a:srgbClr val="9EA1A5"/>
              </a:solidFill>
              <a:latin typeface="Montserrat"/>
              <a:ea typeface="Montserrat"/>
              <a:cs typeface="Montserrat"/>
              <a:sym typeface="Montserrat"/>
            </a:endParaRPr>
          </a:p>
        </p:txBody>
      </p:sp>
      <p:sp>
        <p:nvSpPr>
          <p:cNvPr id="304" name="Google Shape;304;p49"/>
          <p:cNvSpPr txBox="1"/>
          <p:nvPr>
            <p:ph type="title"/>
          </p:nvPr>
        </p:nvSpPr>
        <p:spPr>
          <a:xfrm>
            <a:off x="387825" y="595275"/>
            <a:ext cx="3741300" cy="120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0A1D2B"/>
              </a:buClr>
              <a:buSzPts val="3200"/>
              <a:buFont typeface="Playfair Display Black"/>
              <a:buNone/>
              <a:defRPr sz="3200">
                <a:solidFill>
                  <a:srgbClr val="0A1D2B"/>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pic>
        <p:nvPicPr>
          <p:cNvPr id="305" name="Google Shape;305;p49"/>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306" name="Google Shape;306;p49"/>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307" name="Google Shape;307;p49"/>
          <p:cNvSpPr/>
          <p:nvPr/>
        </p:nvSpPr>
        <p:spPr>
          <a:xfrm>
            <a:off x="5362575" y="2700275"/>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08" name="Google Shape;308;p49"/>
          <p:cNvSpPr/>
          <p:nvPr/>
        </p:nvSpPr>
        <p:spPr>
          <a:xfrm>
            <a:off x="4562475" y="303365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2">
    <p:bg>
      <p:bgPr>
        <a:blipFill>
          <a:blip r:embed="rId2">
            <a:alphaModFix/>
          </a:blip>
          <a:stretch>
            <a:fillRect/>
          </a:stretch>
        </a:blipFill>
      </p:bgPr>
    </p:bg>
    <p:spTree>
      <p:nvGrpSpPr>
        <p:cNvPr id="309" name="Shape 309"/>
        <p:cNvGrpSpPr/>
        <p:nvPr/>
      </p:nvGrpSpPr>
      <p:grpSpPr>
        <a:xfrm>
          <a:off x="0" y="0"/>
          <a:ext cx="0" cy="0"/>
          <a:chOff x="0" y="0"/>
          <a:chExt cx="0" cy="0"/>
        </a:xfrm>
      </p:grpSpPr>
      <p:sp>
        <p:nvSpPr>
          <p:cNvPr id="310" name="Google Shape;310;p50"/>
          <p:cNvSpPr/>
          <p:nvPr/>
        </p:nvSpPr>
        <p:spPr>
          <a:xfrm>
            <a:off x="0" y="123825"/>
            <a:ext cx="381000" cy="381000"/>
          </a:xfrm>
          <a:prstGeom prst="rect">
            <a:avLst/>
          </a:prstGeom>
          <a:solidFill>
            <a:srgbClr val="9EA1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50"/>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WORKFLOW</a:t>
            </a:r>
            <a:endParaRPr sz="700">
              <a:solidFill>
                <a:srgbClr val="9EA1A5"/>
              </a:solidFill>
              <a:latin typeface="Montserrat"/>
              <a:ea typeface="Montserrat"/>
              <a:cs typeface="Montserrat"/>
              <a:sym typeface="Montserrat"/>
            </a:endParaRPr>
          </a:p>
        </p:txBody>
      </p:sp>
      <p:sp>
        <p:nvSpPr>
          <p:cNvPr id="312" name="Google Shape;312;p50"/>
          <p:cNvSpPr txBox="1"/>
          <p:nvPr>
            <p:ph type="title"/>
          </p:nvPr>
        </p:nvSpPr>
        <p:spPr>
          <a:xfrm>
            <a:off x="387825" y="595275"/>
            <a:ext cx="3741300" cy="120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0A1D2B"/>
              </a:buClr>
              <a:buSzPts val="3200"/>
              <a:buFont typeface="Playfair Display Black"/>
              <a:buNone/>
              <a:defRPr sz="3200">
                <a:solidFill>
                  <a:srgbClr val="0A1D2B"/>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pic>
        <p:nvPicPr>
          <p:cNvPr id="313" name="Google Shape;313;p50"/>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314" name="Google Shape;314;p50"/>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WORKFLOW AUTOMATION</a:t>
            </a:r>
            <a:endParaRPr sz="600">
              <a:solidFill>
                <a:srgbClr val="CCCCCC"/>
              </a:solidFill>
              <a:latin typeface="Montserrat"/>
              <a:ea typeface="Montserrat"/>
              <a:cs typeface="Montserrat"/>
              <a:sym typeface="Montserrat"/>
            </a:endParaRPr>
          </a:p>
        </p:txBody>
      </p:sp>
      <p:sp>
        <p:nvSpPr>
          <p:cNvPr id="315" name="Google Shape;315;p50"/>
          <p:cNvSpPr/>
          <p:nvPr/>
        </p:nvSpPr>
        <p:spPr>
          <a:xfrm>
            <a:off x="5362575" y="2700275"/>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16" name="Google Shape;316;p50"/>
          <p:cNvSpPr/>
          <p:nvPr/>
        </p:nvSpPr>
        <p:spPr>
          <a:xfrm>
            <a:off x="4562475" y="303365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bg>
      <p:bgPr>
        <a:blipFill>
          <a:blip r:embed="rId2">
            <a:alphaModFix/>
          </a:blip>
          <a:stretch>
            <a:fillRect/>
          </a:stretch>
        </a:blipFill>
      </p:bgPr>
    </p:bg>
    <p:spTree>
      <p:nvGrpSpPr>
        <p:cNvPr id="317" name="Shape 317"/>
        <p:cNvGrpSpPr/>
        <p:nvPr/>
      </p:nvGrpSpPr>
      <p:grpSpPr>
        <a:xfrm>
          <a:off x="0" y="0"/>
          <a:ext cx="0" cy="0"/>
          <a:chOff x="0" y="0"/>
          <a:chExt cx="0" cy="0"/>
        </a:xfrm>
      </p:grpSpPr>
      <p:sp>
        <p:nvSpPr>
          <p:cNvPr id="318" name="Google Shape;318;p51"/>
          <p:cNvSpPr/>
          <p:nvPr/>
        </p:nvSpPr>
        <p:spPr>
          <a:xfrm>
            <a:off x="0" y="123825"/>
            <a:ext cx="381000" cy="381000"/>
          </a:xfrm>
          <a:prstGeom prst="rect">
            <a:avLst/>
          </a:prstGeom>
          <a:solidFill>
            <a:srgbClr val="3D33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1"/>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TRANSCRIPTS &amp; NOTICES</a:t>
            </a:r>
            <a:endParaRPr sz="700">
              <a:solidFill>
                <a:srgbClr val="9EA1A5"/>
              </a:solidFill>
              <a:latin typeface="Montserrat"/>
              <a:ea typeface="Montserrat"/>
              <a:cs typeface="Montserrat"/>
              <a:sym typeface="Montserrat"/>
            </a:endParaRPr>
          </a:p>
        </p:txBody>
      </p:sp>
      <p:sp>
        <p:nvSpPr>
          <p:cNvPr id="320" name="Google Shape;320;p51"/>
          <p:cNvSpPr txBox="1"/>
          <p:nvPr>
            <p:ph type="title"/>
          </p:nvPr>
        </p:nvSpPr>
        <p:spPr>
          <a:xfrm>
            <a:off x="387825" y="595275"/>
            <a:ext cx="3741300" cy="120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0A1D2B"/>
              </a:buClr>
              <a:buSzPts val="3200"/>
              <a:buFont typeface="Playfair Display Black"/>
              <a:buNone/>
              <a:defRPr sz="3200">
                <a:solidFill>
                  <a:srgbClr val="0A1D2B"/>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pic>
        <p:nvPicPr>
          <p:cNvPr id="321" name="Google Shape;321;p51"/>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322" name="Google Shape;322;p51"/>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C A N O P Y   F I R S T   L O O K  |  J A N U A R Y   2 0 2 2</a:t>
            </a:r>
            <a:endParaRPr sz="600">
              <a:solidFill>
                <a:srgbClr val="CCCCCC"/>
              </a:solidFill>
              <a:latin typeface="Montserrat"/>
              <a:ea typeface="Montserrat"/>
              <a:cs typeface="Montserrat"/>
              <a:sym typeface="Montserrat"/>
            </a:endParaRPr>
          </a:p>
        </p:txBody>
      </p:sp>
      <p:sp>
        <p:nvSpPr>
          <p:cNvPr id="323" name="Google Shape;323;p51"/>
          <p:cNvSpPr/>
          <p:nvPr/>
        </p:nvSpPr>
        <p:spPr>
          <a:xfrm>
            <a:off x="5362575" y="2700275"/>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24" name="Google Shape;324;p51"/>
          <p:cNvSpPr/>
          <p:nvPr/>
        </p:nvSpPr>
        <p:spPr>
          <a:xfrm>
            <a:off x="4562475" y="303365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p:cSld name="TITLE_AND_TWO_COLUMNS_1_1">
    <p:bg>
      <p:bgPr>
        <a:blipFill>
          <a:blip r:embed="rId2">
            <a:alphaModFix/>
          </a:blip>
          <a:stretch>
            <a:fillRect/>
          </a:stretch>
        </a:blipFill>
      </p:bgPr>
    </p:bg>
    <p:spTree>
      <p:nvGrpSpPr>
        <p:cNvPr id="325" name="Shape 325"/>
        <p:cNvGrpSpPr/>
        <p:nvPr/>
      </p:nvGrpSpPr>
      <p:grpSpPr>
        <a:xfrm>
          <a:off x="0" y="0"/>
          <a:ext cx="0" cy="0"/>
          <a:chOff x="0" y="0"/>
          <a:chExt cx="0" cy="0"/>
        </a:xfrm>
      </p:grpSpPr>
      <p:sp>
        <p:nvSpPr>
          <p:cNvPr id="326" name="Google Shape;326;p52"/>
          <p:cNvSpPr/>
          <p:nvPr/>
        </p:nvSpPr>
        <p:spPr>
          <a:xfrm>
            <a:off x="0" y="123825"/>
            <a:ext cx="381000" cy="3810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52"/>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EA1A5"/>
                </a:solidFill>
                <a:latin typeface="Montserrat"/>
                <a:ea typeface="Montserrat"/>
                <a:cs typeface="Montserrat"/>
                <a:sym typeface="Montserrat"/>
              </a:rPr>
              <a:t>› CLIENT MANAGEMENT</a:t>
            </a:r>
            <a:endParaRPr sz="700">
              <a:solidFill>
                <a:srgbClr val="9EA1A5"/>
              </a:solidFill>
              <a:latin typeface="Montserrat"/>
              <a:ea typeface="Montserrat"/>
              <a:cs typeface="Montserrat"/>
              <a:sym typeface="Montserrat"/>
            </a:endParaRPr>
          </a:p>
        </p:txBody>
      </p:sp>
      <p:sp>
        <p:nvSpPr>
          <p:cNvPr id="328" name="Google Shape;328;p52"/>
          <p:cNvSpPr txBox="1"/>
          <p:nvPr>
            <p:ph type="title"/>
          </p:nvPr>
        </p:nvSpPr>
        <p:spPr>
          <a:xfrm>
            <a:off x="387825" y="595275"/>
            <a:ext cx="3741300" cy="120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0A1D2B"/>
              </a:buClr>
              <a:buSzPts val="3200"/>
              <a:buFont typeface="Playfair Display Black"/>
              <a:buNone/>
              <a:defRPr sz="3200">
                <a:solidFill>
                  <a:srgbClr val="0A1D2B"/>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pic>
        <p:nvPicPr>
          <p:cNvPr id="329" name="Google Shape;329;p52"/>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330" name="Google Shape;330;p52"/>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COMMUNICATION IN CONTEXT </a:t>
            </a:r>
            <a:endParaRPr sz="600">
              <a:solidFill>
                <a:srgbClr val="CCCCCC"/>
              </a:solidFill>
              <a:latin typeface="Montserrat"/>
              <a:ea typeface="Montserrat"/>
              <a:cs typeface="Montserrat"/>
              <a:sym typeface="Montserrat"/>
            </a:endParaRPr>
          </a:p>
        </p:txBody>
      </p:sp>
      <p:sp>
        <p:nvSpPr>
          <p:cNvPr id="331" name="Google Shape;331;p52"/>
          <p:cNvSpPr/>
          <p:nvPr/>
        </p:nvSpPr>
        <p:spPr>
          <a:xfrm>
            <a:off x="5362575" y="2700275"/>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32" name="Google Shape;332;p52"/>
          <p:cNvSpPr/>
          <p:nvPr/>
        </p:nvSpPr>
        <p:spPr>
          <a:xfrm>
            <a:off x="4562475" y="303365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1">
  <p:cSld name="TITLE_AND_TWO_COLUMNS_1_1_1">
    <p:bg>
      <p:bgPr>
        <a:blipFill>
          <a:blip r:embed="rId2">
            <a:alphaModFix/>
          </a:blip>
          <a:stretch>
            <a:fillRect/>
          </a:stretch>
        </a:blipFill>
      </p:bgPr>
    </p:bg>
    <p:spTree>
      <p:nvGrpSpPr>
        <p:cNvPr id="333" name="Shape 333"/>
        <p:cNvGrpSpPr/>
        <p:nvPr/>
      </p:nvGrpSpPr>
      <p:grpSpPr>
        <a:xfrm>
          <a:off x="0" y="0"/>
          <a:ext cx="0" cy="0"/>
          <a:chOff x="0" y="0"/>
          <a:chExt cx="0" cy="0"/>
        </a:xfrm>
      </p:grpSpPr>
      <p:sp>
        <p:nvSpPr>
          <p:cNvPr id="334" name="Google Shape;334;p53"/>
          <p:cNvSpPr/>
          <p:nvPr/>
        </p:nvSpPr>
        <p:spPr>
          <a:xfrm>
            <a:off x="0" y="123825"/>
            <a:ext cx="381000" cy="38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35" name="Google Shape;335;p53"/>
          <p:cNvSpPr txBox="1"/>
          <p:nvPr/>
        </p:nvSpPr>
        <p:spPr>
          <a:xfrm>
            <a:off x="385050" y="160625"/>
            <a:ext cx="355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700">
                <a:solidFill>
                  <a:srgbClr val="9EA1A5"/>
                </a:solidFill>
                <a:latin typeface="Montserrat"/>
                <a:ea typeface="Montserrat"/>
                <a:cs typeface="Montserrat"/>
                <a:sym typeface="Montserrat"/>
              </a:rPr>
              <a:t>› PRACTICE MANAGEMENT SUITE</a:t>
            </a:r>
            <a:endParaRPr sz="700">
              <a:solidFill>
                <a:srgbClr val="9EA1A5"/>
              </a:solidFill>
              <a:latin typeface="Montserrat"/>
              <a:ea typeface="Montserrat"/>
              <a:cs typeface="Montserrat"/>
              <a:sym typeface="Montserrat"/>
            </a:endParaRPr>
          </a:p>
        </p:txBody>
      </p:sp>
      <p:sp>
        <p:nvSpPr>
          <p:cNvPr id="336" name="Google Shape;336;p53"/>
          <p:cNvSpPr txBox="1"/>
          <p:nvPr>
            <p:ph type="title"/>
          </p:nvPr>
        </p:nvSpPr>
        <p:spPr>
          <a:xfrm>
            <a:off x="387825" y="595275"/>
            <a:ext cx="3741300" cy="120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0A1D2B"/>
              </a:buClr>
              <a:buSzPts val="3200"/>
              <a:buFont typeface="Playfair Display Black"/>
              <a:buNone/>
              <a:defRPr sz="3200">
                <a:solidFill>
                  <a:srgbClr val="0A1D2B"/>
                </a:solidFill>
                <a:latin typeface="Playfair Display Black"/>
                <a:ea typeface="Playfair Display Black"/>
                <a:cs typeface="Playfair Display Black"/>
                <a:sym typeface="Playfair Display Black"/>
              </a:defRPr>
            </a:lvl1pPr>
            <a:lvl2pPr lvl="1" rtl="0">
              <a:spcBef>
                <a:spcPts val="0"/>
              </a:spcBef>
              <a:spcAft>
                <a:spcPts val="0"/>
              </a:spcAft>
              <a:buClr>
                <a:srgbClr val="0A1D2B"/>
              </a:buClr>
              <a:buSzPts val="3200"/>
              <a:buNone/>
              <a:defRPr sz="3200">
                <a:solidFill>
                  <a:srgbClr val="0A1D2B"/>
                </a:solidFill>
              </a:defRPr>
            </a:lvl2pPr>
            <a:lvl3pPr lvl="2" rtl="0">
              <a:spcBef>
                <a:spcPts val="0"/>
              </a:spcBef>
              <a:spcAft>
                <a:spcPts val="0"/>
              </a:spcAft>
              <a:buClr>
                <a:srgbClr val="0A1D2B"/>
              </a:buClr>
              <a:buSzPts val="3200"/>
              <a:buNone/>
              <a:defRPr sz="3200">
                <a:solidFill>
                  <a:srgbClr val="0A1D2B"/>
                </a:solidFill>
              </a:defRPr>
            </a:lvl3pPr>
            <a:lvl4pPr lvl="3" rtl="0">
              <a:spcBef>
                <a:spcPts val="0"/>
              </a:spcBef>
              <a:spcAft>
                <a:spcPts val="0"/>
              </a:spcAft>
              <a:buClr>
                <a:srgbClr val="0A1D2B"/>
              </a:buClr>
              <a:buSzPts val="3200"/>
              <a:buNone/>
              <a:defRPr sz="3200">
                <a:solidFill>
                  <a:srgbClr val="0A1D2B"/>
                </a:solidFill>
              </a:defRPr>
            </a:lvl4pPr>
            <a:lvl5pPr lvl="4" rtl="0">
              <a:spcBef>
                <a:spcPts val="0"/>
              </a:spcBef>
              <a:spcAft>
                <a:spcPts val="0"/>
              </a:spcAft>
              <a:buClr>
                <a:srgbClr val="0A1D2B"/>
              </a:buClr>
              <a:buSzPts val="3200"/>
              <a:buNone/>
              <a:defRPr sz="3200">
                <a:solidFill>
                  <a:srgbClr val="0A1D2B"/>
                </a:solidFill>
              </a:defRPr>
            </a:lvl5pPr>
            <a:lvl6pPr lvl="5" rtl="0">
              <a:spcBef>
                <a:spcPts val="0"/>
              </a:spcBef>
              <a:spcAft>
                <a:spcPts val="0"/>
              </a:spcAft>
              <a:buClr>
                <a:srgbClr val="0A1D2B"/>
              </a:buClr>
              <a:buSzPts val="3200"/>
              <a:buNone/>
              <a:defRPr sz="3200">
                <a:solidFill>
                  <a:srgbClr val="0A1D2B"/>
                </a:solidFill>
              </a:defRPr>
            </a:lvl6pPr>
            <a:lvl7pPr lvl="6" rtl="0">
              <a:spcBef>
                <a:spcPts val="0"/>
              </a:spcBef>
              <a:spcAft>
                <a:spcPts val="0"/>
              </a:spcAft>
              <a:buClr>
                <a:srgbClr val="0A1D2B"/>
              </a:buClr>
              <a:buSzPts val="3200"/>
              <a:buNone/>
              <a:defRPr sz="3200">
                <a:solidFill>
                  <a:srgbClr val="0A1D2B"/>
                </a:solidFill>
              </a:defRPr>
            </a:lvl7pPr>
            <a:lvl8pPr lvl="7" rtl="0">
              <a:spcBef>
                <a:spcPts val="0"/>
              </a:spcBef>
              <a:spcAft>
                <a:spcPts val="0"/>
              </a:spcAft>
              <a:buClr>
                <a:srgbClr val="0A1D2B"/>
              </a:buClr>
              <a:buSzPts val="3200"/>
              <a:buNone/>
              <a:defRPr sz="3200">
                <a:solidFill>
                  <a:srgbClr val="0A1D2B"/>
                </a:solidFill>
              </a:defRPr>
            </a:lvl8pPr>
            <a:lvl9pPr lvl="8" rtl="0">
              <a:spcBef>
                <a:spcPts val="0"/>
              </a:spcBef>
              <a:spcAft>
                <a:spcPts val="0"/>
              </a:spcAft>
              <a:buClr>
                <a:srgbClr val="0A1D2B"/>
              </a:buClr>
              <a:buSzPts val="3200"/>
              <a:buNone/>
              <a:defRPr sz="3200">
                <a:solidFill>
                  <a:srgbClr val="0A1D2B"/>
                </a:solidFill>
              </a:defRPr>
            </a:lvl9pPr>
          </a:lstStyle>
          <a:p/>
        </p:txBody>
      </p:sp>
      <p:pic>
        <p:nvPicPr>
          <p:cNvPr id="337" name="Google Shape;337;p53"/>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338" name="Google Shape;338;p53"/>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WORKFLOW AUTOMATION</a:t>
            </a:r>
            <a:endParaRPr sz="600">
              <a:solidFill>
                <a:srgbClr val="CCCCCC"/>
              </a:solidFill>
              <a:latin typeface="Montserrat"/>
              <a:ea typeface="Montserrat"/>
              <a:cs typeface="Montserrat"/>
              <a:sym typeface="Montserrat"/>
            </a:endParaRPr>
          </a:p>
        </p:txBody>
      </p:sp>
      <p:sp>
        <p:nvSpPr>
          <p:cNvPr id="339" name="Google Shape;339;p53"/>
          <p:cNvSpPr/>
          <p:nvPr/>
        </p:nvSpPr>
        <p:spPr>
          <a:xfrm>
            <a:off x="5362575" y="2700275"/>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40" name="Google Shape;340;p53"/>
          <p:cNvSpPr/>
          <p:nvPr/>
        </p:nvSpPr>
        <p:spPr>
          <a:xfrm>
            <a:off x="4562475" y="3033650"/>
            <a:ext cx="5772900" cy="5772900"/>
          </a:xfrm>
          <a:prstGeom prst="ellipse">
            <a:avLst/>
          </a:prstGeom>
          <a:noFill/>
          <a:ln cap="flat" cmpd="sng" w="952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1" name="Shape 341"/>
        <p:cNvGrpSpPr/>
        <p:nvPr/>
      </p:nvGrpSpPr>
      <p:grpSpPr>
        <a:xfrm>
          <a:off x="0" y="0"/>
          <a:ext cx="0" cy="0"/>
          <a:chOff x="0" y="0"/>
          <a:chExt cx="0" cy="0"/>
        </a:xfrm>
      </p:grpSpPr>
      <p:sp>
        <p:nvSpPr>
          <p:cNvPr id="342" name="Google Shape;342;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343" name="Google Shape;343;p54"/>
          <p:cNvSpPr txBox="1"/>
          <p:nvPr/>
        </p:nvSpPr>
        <p:spPr>
          <a:xfrm rot="463">
            <a:off x="6837725" y="4787275"/>
            <a:ext cx="2228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CCCCCC"/>
                </a:solidFill>
                <a:latin typeface="Montserrat"/>
                <a:ea typeface="Montserrat"/>
                <a:cs typeface="Montserrat"/>
                <a:sym typeface="Montserrat"/>
              </a:rPr>
              <a:t>A CLOSER LOOK | COMMUNICATION IN CONTEXT</a:t>
            </a:r>
            <a:endParaRPr sz="600">
              <a:solidFill>
                <a:srgbClr val="CCCCCC"/>
              </a:solidFill>
              <a:latin typeface="Montserrat"/>
              <a:ea typeface="Montserrat"/>
              <a:cs typeface="Montserrat"/>
              <a:sym typeface="Montserrat"/>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344" name="Shape 344"/>
        <p:cNvGrpSpPr/>
        <p:nvPr/>
      </p:nvGrpSpPr>
      <p:grpSpPr>
        <a:xfrm>
          <a:off x="0" y="0"/>
          <a:ext cx="0" cy="0"/>
          <a:chOff x="0" y="0"/>
          <a:chExt cx="0" cy="0"/>
        </a:xfrm>
      </p:grpSpPr>
      <p:sp>
        <p:nvSpPr>
          <p:cNvPr id="345" name="Google Shape;345;p5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346" name="Google Shape;346;p55"/>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7" name="Google Shape;347;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348" name="Shape 348"/>
        <p:cNvGrpSpPr/>
        <p:nvPr/>
      </p:nvGrpSpPr>
      <p:grpSpPr>
        <a:xfrm>
          <a:off x="0" y="0"/>
          <a:ext cx="0" cy="0"/>
          <a:chOff x="0" y="0"/>
          <a:chExt cx="0" cy="0"/>
        </a:xfrm>
      </p:grpSpPr>
      <p:sp>
        <p:nvSpPr>
          <p:cNvPr id="349" name="Google Shape;349;p56"/>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50" name="Google Shape;350;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351" name="Shape 351"/>
        <p:cNvGrpSpPr/>
        <p:nvPr/>
      </p:nvGrpSpPr>
      <p:grpSpPr>
        <a:xfrm>
          <a:off x="0" y="0"/>
          <a:ext cx="0" cy="0"/>
          <a:chOff x="0" y="0"/>
          <a:chExt cx="0" cy="0"/>
        </a:xfrm>
      </p:grpSpPr>
      <p:sp>
        <p:nvSpPr>
          <p:cNvPr id="352" name="Google Shape;352;p5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353" name="Google Shape;353;p57"/>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4" name="Google Shape;354;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355" name="Shape 355"/>
        <p:cNvGrpSpPr/>
        <p:nvPr/>
      </p:nvGrpSpPr>
      <p:grpSpPr>
        <a:xfrm>
          <a:off x="0" y="0"/>
          <a:ext cx="0" cy="0"/>
          <a:chOff x="0" y="0"/>
          <a:chExt cx="0" cy="0"/>
        </a:xfrm>
      </p:grpSpPr>
      <p:sp>
        <p:nvSpPr>
          <p:cNvPr id="356" name="Google Shape;356;p58"/>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57" name="Google Shape;357;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358" name="Shape 358"/>
        <p:cNvGrpSpPr/>
        <p:nvPr/>
      </p:nvGrpSpPr>
      <p:grpSpPr>
        <a:xfrm>
          <a:off x="0" y="0"/>
          <a:ext cx="0" cy="0"/>
          <a:chOff x="0" y="0"/>
          <a:chExt cx="0" cy="0"/>
        </a:xfrm>
      </p:grpSpPr>
      <p:sp>
        <p:nvSpPr>
          <p:cNvPr id="359" name="Google Shape;359;p59"/>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60" name="Google Shape;360;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4">
    <p:spTree>
      <p:nvGrpSpPr>
        <p:cNvPr id="361" name="Shape 361"/>
        <p:cNvGrpSpPr/>
        <p:nvPr/>
      </p:nvGrpSpPr>
      <p:grpSpPr>
        <a:xfrm>
          <a:off x="0" y="0"/>
          <a:ext cx="0" cy="0"/>
          <a:chOff x="0" y="0"/>
          <a:chExt cx="0" cy="0"/>
        </a:xfrm>
      </p:grpSpPr>
      <p:sp>
        <p:nvSpPr>
          <p:cNvPr id="362" name="Google Shape;362;p60"/>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63" name="Google Shape;363;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5">
    <p:spTree>
      <p:nvGrpSpPr>
        <p:cNvPr id="364" name="Shape 364"/>
        <p:cNvGrpSpPr/>
        <p:nvPr/>
      </p:nvGrpSpPr>
      <p:grpSpPr>
        <a:xfrm>
          <a:off x="0" y="0"/>
          <a:ext cx="0" cy="0"/>
          <a:chOff x="0" y="0"/>
          <a:chExt cx="0" cy="0"/>
        </a:xfrm>
      </p:grpSpPr>
      <p:sp>
        <p:nvSpPr>
          <p:cNvPr id="365" name="Google Shape;365;p61"/>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66" name="Google Shape;366;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TITLE_ONLY_6">
    <p:spTree>
      <p:nvGrpSpPr>
        <p:cNvPr id="367" name="Shape 367"/>
        <p:cNvGrpSpPr/>
        <p:nvPr/>
      </p:nvGrpSpPr>
      <p:grpSpPr>
        <a:xfrm>
          <a:off x="0" y="0"/>
          <a:ext cx="0" cy="0"/>
          <a:chOff x="0" y="0"/>
          <a:chExt cx="0" cy="0"/>
        </a:xfrm>
      </p:grpSpPr>
      <p:sp>
        <p:nvSpPr>
          <p:cNvPr id="368" name="Google Shape;368;p62"/>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69" name="Google Shape;369;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4 1">
  <p:cSld name="SECTION_HEADER_4_1">
    <p:bg>
      <p:bgPr>
        <a:blipFill>
          <a:blip r:embed="rId2">
            <a:alphaModFix/>
          </a:blip>
          <a:stretch>
            <a:fillRect/>
          </a:stretch>
        </a:blipFill>
      </p:bgPr>
    </p:bg>
    <p:spTree>
      <p:nvGrpSpPr>
        <p:cNvPr id="370" name="Shape 370"/>
        <p:cNvGrpSpPr/>
        <p:nvPr/>
      </p:nvGrpSpPr>
      <p:grpSpPr>
        <a:xfrm>
          <a:off x="0" y="0"/>
          <a:ext cx="0" cy="0"/>
          <a:chOff x="0" y="0"/>
          <a:chExt cx="0" cy="0"/>
        </a:xfrm>
      </p:grpSpPr>
      <p:sp>
        <p:nvSpPr>
          <p:cNvPr id="371" name="Google Shape;371;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72" name="Google Shape;372;p63"/>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373" name="Google Shape;373;p63"/>
          <p:cNvSpPr txBox="1"/>
          <p:nvPr>
            <p:ph type="title"/>
          </p:nvPr>
        </p:nvSpPr>
        <p:spPr>
          <a:xfrm>
            <a:off x="2716175" y="1718400"/>
            <a:ext cx="3711600" cy="1493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3400"/>
              <a:buFont typeface="Playfair Display Black"/>
              <a:buNone/>
              <a:defRPr sz="3400">
                <a:solidFill>
                  <a:schemeClr val="dk1"/>
                </a:solidFill>
                <a:latin typeface="Playfair Display Black"/>
                <a:ea typeface="Playfair Display Black"/>
                <a:cs typeface="Playfair Display Black"/>
                <a:sym typeface="Playfair Display Black"/>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pic>
        <p:nvPicPr>
          <p:cNvPr id="374" name="Google Shape;374;p63"/>
          <p:cNvPicPr preferRelativeResize="0"/>
          <p:nvPr/>
        </p:nvPicPr>
        <p:blipFill>
          <a:blip r:embed="rId4">
            <a:alphaModFix/>
          </a:blip>
          <a:stretch>
            <a:fillRect/>
          </a:stretch>
        </p:blipFill>
        <p:spPr>
          <a:xfrm>
            <a:off x="0" y="4932025"/>
            <a:ext cx="9144003" cy="211475"/>
          </a:xfrm>
          <a:prstGeom prst="rect">
            <a:avLst/>
          </a:prstGeom>
          <a:noFill/>
          <a:ln>
            <a:noFill/>
          </a:ln>
        </p:spPr>
      </p:pic>
      <p:pic>
        <p:nvPicPr>
          <p:cNvPr id="375" name="Google Shape;375;p63"/>
          <p:cNvPicPr preferRelativeResize="0"/>
          <p:nvPr/>
        </p:nvPicPr>
        <p:blipFill>
          <a:blip r:embed="rId5">
            <a:alphaModFix/>
          </a:blip>
          <a:stretch>
            <a:fillRect/>
          </a:stretch>
        </p:blipFill>
        <p:spPr>
          <a:xfrm>
            <a:off x="8860085" y="4940095"/>
            <a:ext cx="187075" cy="18707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6" name="Shape 376"/>
        <p:cNvGrpSpPr/>
        <p:nvPr/>
      </p:nvGrpSpPr>
      <p:grpSpPr>
        <a:xfrm>
          <a:off x="0" y="0"/>
          <a:ext cx="0" cy="0"/>
          <a:chOff x="0" y="0"/>
          <a:chExt cx="0" cy="0"/>
        </a:xfrm>
      </p:grpSpPr>
      <p:sp>
        <p:nvSpPr>
          <p:cNvPr id="377" name="Google Shape;377;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Title Slide" type="title">
  <p:cSld name="TITLE">
    <p:bg>
      <p:bgPr>
        <a:solidFill>
          <a:schemeClr val="dk1"/>
        </a:solidFill>
      </p:bgPr>
    </p:bg>
    <p:spTree>
      <p:nvGrpSpPr>
        <p:cNvPr id="379" name="Shape 379"/>
        <p:cNvGrpSpPr/>
        <p:nvPr/>
      </p:nvGrpSpPr>
      <p:grpSpPr>
        <a:xfrm>
          <a:off x="0" y="0"/>
          <a:ext cx="0" cy="0"/>
          <a:chOff x="0" y="0"/>
          <a:chExt cx="0" cy="0"/>
        </a:xfrm>
      </p:grpSpPr>
      <p:sp>
        <p:nvSpPr>
          <p:cNvPr id="380" name="Google Shape;380;p66"/>
          <p:cNvSpPr txBox="1"/>
          <p:nvPr>
            <p:ph type="title"/>
          </p:nvPr>
        </p:nvSpPr>
        <p:spPr>
          <a:xfrm>
            <a:off x="2568850" y="1417525"/>
            <a:ext cx="4295700" cy="1493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4200"/>
              <a:buFont typeface="Playfair Display Black"/>
              <a:buNone/>
              <a:defRPr sz="4200">
                <a:solidFill>
                  <a:schemeClr val="lt1"/>
                </a:solidFill>
                <a:latin typeface="Playfair Display Black"/>
                <a:ea typeface="Playfair Display Black"/>
                <a:cs typeface="Playfair Display Black"/>
                <a:sym typeface="Playfair Display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1" name="Google Shape;381;p66"/>
          <p:cNvSpPr txBox="1"/>
          <p:nvPr>
            <p:ph idx="1" type="body"/>
          </p:nvPr>
        </p:nvSpPr>
        <p:spPr>
          <a:xfrm>
            <a:off x="2562175" y="2914900"/>
            <a:ext cx="4295700" cy="372600"/>
          </a:xfrm>
          <a:prstGeom prst="rect">
            <a:avLst/>
          </a:prstGeom>
          <a:noFill/>
          <a:ln>
            <a:noFill/>
          </a:ln>
        </p:spPr>
        <p:txBody>
          <a:bodyPr anchorCtr="0" anchor="t" bIns="91425" lIns="91425" spcFirstLastPara="1" rIns="91425" wrap="square" tIns="91425">
            <a:noAutofit/>
          </a:bodyPr>
          <a:lstStyle>
            <a:lvl1pPr indent="-301625" lvl="0" marL="45720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1pPr>
            <a:lvl2pPr indent="-301625" lvl="1" marL="91440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2pPr>
            <a:lvl3pPr indent="-301625" lvl="2" marL="137160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3pPr>
            <a:lvl4pPr indent="-301625" lvl="3" marL="182880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4pPr>
            <a:lvl5pPr indent="-301625" lvl="4" marL="228600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5pPr>
            <a:lvl6pPr indent="-301625" lvl="5" marL="274320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6pPr>
            <a:lvl7pPr indent="-301625" lvl="6" marL="320040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7pPr>
            <a:lvl8pPr indent="-301625" lvl="7" marL="365760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8pPr>
            <a:lvl9pPr indent="-301625" lvl="8" marL="4114800">
              <a:spcBef>
                <a:spcPts val="0"/>
              </a:spcBef>
              <a:spcAft>
                <a:spcPts val="0"/>
              </a:spcAft>
              <a:buClr>
                <a:srgbClr val="00EED3"/>
              </a:buClr>
              <a:buSzPts val="1150"/>
              <a:buFont typeface="Montserrat"/>
              <a:buChar char="■"/>
              <a:defRPr sz="1150">
                <a:solidFill>
                  <a:srgbClr val="00EED3"/>
                </a:solidFill>
                <a:latin typeface="Montserrat"/>
                <a:ea typeface="Montserrat"/>
                <a:cs typeface="Montserrat"/>
                <a:sym typeface="Montserrat"/>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type="secHead">
  <p:cSld name="SECTION_HEADER">
    <p:bg>
      <p:bgPr>
        <a:blipFill>
          <a:blip r:embed="rId2">
            <a:alphaModFix/>
          </a:blip>
          <a:stretch>
            <a:fillRect/>
          </a:stretch>
        </a:blipFill>
      </p:bgPr>
    </p:bg>
    <p:spTree>
      <p:nvGrpSpPr>
        <p:cNvPr id="382" name="Shape 382"/>
        <p:cNvGrpSpPr/>
        <p:nvPr/>
      </p:nvGrpSpPr>
      <p:grpSpPr>
        <a:xfrm>
          <a:off x="0" y="0"/>
          <a:ext cx="0" cy="0"/>
          <a:chOff x="0" y="0"/>
          <a:chExt cx="0" cy="0"/>
        </a:xfrm>
      </p:grpSpPr>
      <p:sp>
        <p:nvSpPr>
          <p:cNvPr id="383" name="Google Shape;383;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84" name="Google Shape;384;p67"/>
          <p:cNvSpPr txBox="1"/>
          <p:nvPr>
            <p:ph type="title"/>
          </p:nvPr>
        </p:nvSpPr>
        <p:spPr>
          <a:xfrm>
            <a:off x="2799600" y="1566000"/>
            <a:ext cx="3544800" cy="14931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85" name="Google Shape;385;p67"/>
          <p:cNvSpPr txBox="1"/>
          <p:nvPr>
            <p:ph idx="1" type="subTitle"/>
          </p:nvPr>
        </p:nvSpPr>
        <p:spPr>
          <a:xfrm>
            <a:off x="3022100" y="3005750"/>
            <a:ext cx="3140700" cy="11001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lt1"/>
              </a:buClr>
              <a:buSzPts val="1400"/>
              <a:buFont typeface="Work Sans Medium"/>
              <a:buNone/>
              <a:defRPr>
                <a:solidFill>
                  <a:schemeClr val="lt1"/>
                </a:solidFill>
                <a:latin typeface="Work Sans Medium"/>
                <a:ea typeface="Work Sans Medium"/>
                <a:cs typeface="Work Sans Medium"/>
                <a:sym typeface="Work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86" name="Google Shape;386;p67"/>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4 1">
  <p:cSld name="SECTION_HEADER_4_1">
    <p:bg>
      <p:bgPr>
        <a:blipFill>
          <a:blip r:embed="rId2">
            <a:alphaModFix/>
          </a:blip>
          <a:stretch>
            <a:fillRect/>
          </a:stretch>
        </a:blipFill>
      </p:bgPr>
    </p:bg>
    <p:spTree>
      <p:nvGrpSpPr>
        <p:cNvPr id="387" name="Shape 387"/>
        <p:cNvGrpSpPr/>
        <p:nvPr/>
      </p:nvGrpSpPr>
      <p:grpSpPr>
        <a:xfrm>
          <a:off x="0" y="0"/>
          <a:ext cx="0" cy="0"/>
          <a:chOff x="0" y="0"/>
          <a:chExt cx="0" cy="0"/>
        </a:xfrm>
      </p:grpSpPr>
      <p:sp>
        <p:nvSpPr>
          <p:cNvPr id="388" name="Google Shape;388;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389" name="Google Shape;389;p68"/>
          <p:cNvPicPr preferRelativeResize="0"/>
          <p:nvPr/>
        </p:nvPicPr>
        <p:blipFill>
          <a:blip r:embed="rId3">
            <a:alphaModFix/>
          </a:blip>
          <a:stretch>
            <a:fillRect/>
          </a:stretch>
        </p:blipFill>
        <p:spPr>
          <a:xfrm>
            <a:off x="100700" y="233925"/>
            <a:ext cx="144675" cy="145902"/>
          </a:xfrm>
          <a:prstGeom prst="rect">
            <a:avLst/>
          </a:prstGeom>
          <a:noFill/>
          <a:ln>
            <a:noFill/>
          </a:ln>
        </p:spPr>
      </p:pic>
      <p:sp>
        <p:nvSpPr>
          <p:cNvPr id="390" name="Google Shape;390;p68"/>
          <p:cNvSpPr txBox="1"/>
          <p:nvPr>
            <p:ph type="title"/>
          </p:nvPr>
        </p:nvSpPr>
        <p:spPr>
          <a:xfrm>
            <a:off x="2716175" y="1718400"/>
            <a:ext cx="3711600" cy="1493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3400"/>
              <a:buFont typeface="Playfair Display Black"/>
              <a:buNone/>
              <a:defRPr sz="3400">
                <a:solidFill>
                  <a:schemeClr val="dk1"/>
                </a:solidFill>
                <a:latin typeface="Playfair Display Black"/>
                <a:ea typeface="Playfair Display Black"/>
                <a:cs typeface="Playfair Display Black"/>
                <a:sym typeface="Playfair Display Black"/>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pic>
        <p:nvPicPr>
          <p:cNvPr id="391" name="Google Shape;391;p68"/>
          <p:cNvPicPr preferRelativeResize="0"/>
          <p:nvPr/>
        </p:nvPicPr>
        <p:blipFill>
          <a:blip r:embed="rId4">
            <a:alphaModFix/>
          </a:blip>
          <a:stretch>
            <a:fillRect/>
          </a:stretch>
        </p:blipFill>
        <p:spPr>
          <a:xfrm>
            <a:off x="0" y="4932025"/>
            <a:ext cx="9144003" cy="211475"/>
          </a:xfrm>
          <a:prstGeom prst="rect">
            <a:avLst/>
          </a:prstGeom>
          <a:noFill/>
          <a:ln>
            <a:noFill/>
          </a:ln>
        </p:spPr>
      </p:pic>
      <p:pic>
        <p:nvPicPr>
          <p:cNvPr id="392" name="Google Shape;392;p68"/>
          <p:cNvPicPr preferRelativeResize="0"/>
          <p:nvPr/>
        </p:nvPicPr>
        <p:blipFill>
          <a:blip r:embed="rId5">
            <a:alphaModFix/>
          </a:blip>
          <a:stretch>
            <a:fillRect/>
          </a:stretch>
        </p:blipFill>
        <p:spPr>
          <a:xfrm>
            <a:off x="8860085" y="4940095"/>
            <a:ext cx="187075" cy="18707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3">
  <p:cSld name="SECTION_HEADER_3">
    <p:bg>
      <p:bgPr>
        <a:solidFill>
          <a:schemeClr val="lt1"/>
        </a:solidFill>
      </p:bgPr>
    </p:bg>
    <p:spTree>
      <p:nvGrpSpPr>
        <p:cNvPr id="393" name="Shape 393"/>
        <p:cNvGrpSpPr/>
        <p:nvPr/>
      </p:nvGrpSpPr>
      <p:grpSpPr>
        <a:xfrm>
          <a:off x="0" y="0"/>
          <a:ext cx="0" cy="0"/>
          <a:chOff x="0" y="0"/>
          <a:chExt cx="0" cy="0"/>
        </a:xfrm>
      </p:grpSpPr>
      <p:sp>
        <p:nvSpPr>
          <p:cNvPr id="394" name="Google Shape;394;p69"/>
          <p:cNvSpPr txBox="1"/>
          <p:nvPr>
            <p:ph type="title"/>
          </p:nvPr>
        </p:nvSpPr>
        <p:spPr>
          <a:xfrm>
            <a:off x="2799600" y="1566000"/>
            <a:ext cx="3544800" cy="14931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95" name="Google Shape;395;p69"/>
          <p:cNvSpPr txBox="1"/>
          <p:nvPr>
            <p:ph idx="1" type="subTitle"/>
          </p:nvPr>
        </p:nvSpPr>
        <p:spPr>
          <a:xfrm>
            <a:off x="3022100" y="3005750"/>
            <a:ext cx="3140700" cy="11001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96" name="Google Shape;396;p69"/>
          <p:cNvPicPr preferRelativeResize="0"/>
          <p:nvPr/>
        </p:nvPicPr>
        <p:blipFill>
          <a:blip r:embed="rId2">
            <a:alphaModFix/>
          </a:blip>
          <a:stretch>
            <a:fillRect/>
          </a:stretch>
        </p:blipFill>
        <p:spPr>
          <a:xfrm>
            <a:off x="99888" y="233150"/>
            <a:ext cx="146304" cy="147451"/>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3 1">
  <p:cSld name="SECTION_HEADER_3_1">
    <p:bg>
      <p:bgPr>
        <a:solidFill>
          <a:schemeClr val="lt1"/>
        </a:solidFill>
      </p:bgPr>
    </p:bg>
    <p:spTree>
      <p:nvGrpSpPr>
        <p:cNvPr id="397" name="Shape 397"/>
        <p:cNvGrpSpPr/>
        <p:nvPr/>
      </p:nvGrpSpPr>
      <p:grpSpPr>
        <a:xfrm>
          <a:off x="0" y="0"/>
          <a:ext cx="0" cy="0"/>
          <a:chOff x="0" y="0"/>
          <a:chExt cx="0" cy="0"/>
        </a:xfrm>
      </p:grpSpPr>
      <p:sp>
        <p:nvSpPr>
          <p:cNvPr id="398" name="Google Shape;398;p70"/>
          <p:cNvSpPr txBox="1"/>
          <p:nvPr>
            <p:ph type="title"/>
          </p:nvPr>
        </p:nvSpPr>
        <p:spPr>
          <a:xfrm>
            <a:off x="2799600" y="1566000"/>
            <a:ext cx="3544800" cy="14931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99" name="Google Shape;399;p70"/>
          <p:cNvSpPr txBox="1"/>
          <p:nvPr>
            <p:ph idx="1" type="subTitle"/>
          </p:nvPr>
        </p:nvSpPr>
        <p:spPr>
          <a:xfrm>
            <a:off x="3022100" y="3005750"/>
            <a:ext cx="3140700" cy="11001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70"/>
          <p:cNvSpPr/>
          <p:nvPr/>
        </p:nvSpPr>
        <p:spPr>
          <a:xfrm>
            <a:off x="0" y="1238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1" name="Google Shape;401;p70"/>
          <p:cNvPicPr preferRelativeResize="0"/>
          <p:nvPr/>
        </p:nvPicPr>
        <p:blipFill>
          <a:blip r:embed="rId2">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p:cSld name="SECTION_HEADER_2">
    <p:bg>
      <p:bgPr>
        <a:solidFill>
          <a:schemeClr val="lt1"/>
        </a:solidFill>
      </p:bgPr>
    </p:bg>
    <p:spTree>
      <p:nvGrpSpPr>
        <p:cNvPr id="402" name="Shape 402"/>
        <p:cNvGrpSpPr/>
        <p:nvPr/>
      </p:nvGrpSpPr>
      <p:grpSpPr>
        <a:xfrm>
          <a:off x="0" y="0"/>
          <a:ext cx="0" cy="0"/>
          <a:chOff x="0" y="0"/>
          <a:chExt cx="0" cy="0"/>
        </a:xfrm>
      </p:grpSpPr>
      <p:sp>
        <p:nvSpPr>
          <p:cNvPr id="403" name="Google Shape;403;p71"/>
          <p:cNvSpPr txBox="1"/>
          <p:nvPr>
            <p:ph type="title"/>
          </p:nvPr>
        </p:nvSpPr>
        <p:spPr>
          <a:xfrm>
            <a:off x="389405" y="597892"/>
            <a:ext cx="3544800" cy="1493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a:spcBef>
                <a:spcPts val="0"/>
              </a:spcBef>
              <a:spcAft>
                <a:spcPts val="0"/>
              </a:spcAft>
              <a:buClr>
                <a:schemeClr val="lt1"/>
              </a:buClr>
              <a:buSzPts val="3200"/>
              <a:buNone/>
              <a:defRPr sz="3200">
                <a:solidFill>
                  <a:schemeClr val="lt1"/>
                </a:solidFill>
              </a:defRPr>
            </a:lvl2pPr>
            <a:lvl3pPr lvl="2">
              <a:spcBef>
                <a:spcPts val="0"/>
              </a:spcBef>
              <a:spcAft>
                <a:spcPts val="0"/>
              </a:spcAft>
              <a:buClr>
                <a:schemeClr val="lt1"/>
              </a:buClr>
              <a:buSzPts val="3200"/>
              <a:buNone/>
              <a:defRPr sz="3200">
                <a:solidFill>
                  <a:schemeClr val="lt1"/>
                </a:solidFill>
              </a:defRPr>
            </a:lvl3pPr>
            <a:lvl4pPr lvl="3">
              <a:spcBef>
                <a:spcPts val="0"/>
              </a:spcBef>
              <a:spcAft>
                <a:spcPts val="0"/>
              </a:spcAft>
              <a:buClr>
                <a:schemeClr val="lt1"/>
              </a:buClr>
              <a:buSzPts val="3200"/>
              <a:buNone/>
              <a:defRPr sz="3200">
                <a:solidFill>
                  <a:schemeClr val="lt1"/>
                </a:solidFill>
              </a:defRPr>
            </a:lvl4pPr>
            <a:lvl5pPr lvl="4">
              <a:spcBef>
                <a:spcPts val="0"/>
              </a:spcBef>
              <a:spcAft>
                <a:spcPts val="0"/>
              </a:spcAft>
              <a:buClr>
                <a:schemeClr val="lt1"/>
              </a:buClr>
              <a:buSzPts val="3200"/>
              <a:buNone/>
              <a:defRPr sz="3200">
                <a:solidFill>
                  <a:schemeClr val="lt1"/>
                </a:solidFill>
              </a:defRPr>
            </a:lvl5pPr>
            <a:lvl6pPr lvl="5">
              <a:spcBef>
                <a:spcPts val="0"/>
              </a:spcBef>
              <a:spcAft>
                <a:spcPts val="0"/>
              </a:spcAft>
              <a:buClr>
                <a:schemeClr val="lt1"/>
              </a:buClr>
              <a:buSzPts val="3200"/>
              <a:buNone/>
              <a:defRPr sz="3200">
                <a:solidFill>
                  <a:schemeClr val="lt1"/>
                </a:solidFill>
              </a:defRPr>
            </a:lvl6pPr>
            <a:lvl7pPr lvl="6">
              <a:spcBef>
                <a:spcPts val="0"/>
              </a:spcBef>
              <a:spcAft>
                <a:spcPts val="0"/>
              </a:spcAft>
              <a:buClr>
                <a:schemeClr val="lt1"/>
              </a:buClr>
              <a:buSzPts val="3200"/>
              <a:buNone/>
              <a:defRPr sz="3200">
                <a:solidFill>
                  <a:schemeClr val="lt1"/>
                </a:solidFill>
              </a:defRPr>
            </a:lvl7pPr>
            <a:lvl8pPr lvl="7">
              <a:spcBef>
                <a:spcPts val="0"/>
              </a:spcBef>
              <a:spcAft>
                <a:spcPts val="0"/>
              </a:spcAft>
              <a:buClr>
                <a:schemeClr val="lt1"/>
              </a:buClr>
              <a:buSzPts val="3200"/>
              <a:buNone/>
              <a:defRPr sz="3200">
                <a:solidFill>
                  <a:schemeClr val="lt1"/>
                </a:solidFill>
              </a:defRPr>
            </a:lvl8pPr>
            <a:lvl9pPr lvl="8">
              <a:spcBef>
                <a:spcPts val="0"/>
              </a:spcBef>
              <a:spcAft>
                <a:spcPts val="0"/>
              </a:spcAft>
              <a:buClr>
                <a:schemeClr val="lt1"/>
              </a:buClr>
              <a:buSzPts val="3200"/>
              <a:buNone/>
              <a:defRPr sz="3200">
                <a:solidFill>
                  <a:schemeClr val="lt1"/>
                </a:solidFill>
              </a:defRPr>
            </a:lvl9pPr>
          </a:lstStyle>
          <a:p/>
        </p:txBody>
      </p:sp>
      <p:pic>
        <p:nvPicPr>
          <p:cNvPr id="404" name="Google Shape;404;p71"/>
          <p:cNvPicPr preferRelativeResize="0"/>
          <p:nvPr/>
        </p:nvPicPr>
        <p:blipFill>
          <a:blip r:embed="rId2">
            <a:alphaModFix/>
          </a:blip>
          <a:stretch>
            <a:fillRect/>
          </a:stretch>
        </p:blipFill>
        <p:spPr>
          <a:xfrm>
            <a:off x="100700" y="233925"/>
            <a:ext cx="144675" cy="145902"/>
          </a:xfrm>
          <a:prstGeom prst="rect">
            <a:avLst/>
          </a:prstGeom>
          <a:noFill/>
          <a:ln>
            <a:noFill/>
          </a:ln>
        </p:spPr>
      </p:pic>
      <p:pic>
        <p:nvPicPr>
          <p:cNvPr id="405" name="Google Shape;405;p71"/>
          <p:cNvPicPr preferRelativeResize="0"/>
          <p:nvPr/>
        </p:nvPicPr>
        <p:blipFill>
          <a:blip r:embed="rId3">
            <a:alphaModFix/>
          </a:blip>
          <a:stretch>
            <a:fillRect/>
          </a:stretch>
        </p:blipFill>
        <p:spPr>
          <a:xfrm>
            <a:off x="0" y="4932025"/>
            <a:ext cx="9144003" cy="211475"/>
          </a:xfrm>
          <a:prstGeom prst="rect">
            <a:avLst/>
          </a:prstGeom>
          <a:noFill/>
          <a:ln>
            <a:noFill/>
          </a:ln>
        </p:spPr>
      </p:pic>
      <p:pic>
        <p:nvPicPr>
          <p:cNvPr id="406" name="Google Shape;406;p71"/>
          <p:cNvPicPr preferRelativeResize="0"/>
          <p:nvPr/>
        </p:nvPicPr>
        <p:blipFill>
          <a:blip r:embed="rId4">
            <a:alphaModFix/>
          </a:blip>
          <a:stretch>
            <a:fillRect/>
          </a:stretch>
        </p:blipFill>
        <p:spPr>
          <a:xfrm>
            <a:off x="8881287" y="4961290"/>
            <a:ext cx="144675" cy="14467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1">
  <p:cSld name="SECTION_HEADER_2_1">
    <p:bg>
      <p:bgPr>
        <a:solidFill>
          <a:schemeClr val="lt1"/>
        </a:solidFill>
      </p:bgPr>
    </p:bg>
    <p:spTree>
      <p:nvGrpSpPr>
        <p:cNvPr id="407" name="Shape 407"/>
        <p:cNvGrpSpPr/>
        <p:nvPr/>
      </p:nvGrpSpPr>
      <p:grpSpPr>
        <a:xfrm>
          <a:off x="0" y="0"/>
          <a:ext cx="0" cy="0"/>
          <a:chOff x="0" y="0"/>
          <a:chExt cx="0" cy="0"/>
        </a:xfrm>
      </p:grpSpPr>
      <p:pic>
        <p:nvPicPr>
          <p:cNvPr id="408" name="Google Shape;408;p72"/>
          <p:cNvPicPr preferRelativeResize="0"/>
          <p:nvPr/>
        </p:nvPicPr>
        <p:blipFill>
          <a:blip r:embed="rId2">
            <a:alphaModFix/>
          </a:blip>
          <a:stretch>
            <a:fillRect/>
          </a:stretch>
        </p:blipFill>
        <p:spPr>
          <a:xfrm>
            <a:off x="-1098075" y="-1264775"/>
            <a:ext cx="4838700" cy="4838700"/>
          </a:xfrm>
          <a:prstGeom prst="rect">
            <a:avLst/>
          </a:prstGeom>
          <a:noFill/>
          <a:ln>
            <a:noFill/>
          </a:ln>
        </p:spPr>
      </p:pic>
      <p:pic>
        <p:nvPicPr>
          <p:cNvPr id="409" name="Google Shape;409;p72"/>
          <p:cNvPicPr preferRelativeResize="0"/>
          <p:nvPr/>
        </p:nvPicPr>
        <p:blipFill>
          <a:blip r:embed="rId3">
            <a:alphaModFix/>
          </a:blip>
          <a:stretch>
            <a:fillRect/>
          </a:stretch>
        </p:blipFill>
        <p:spPr>
          <a:xfrm>
            <a:off x="1462800" y="550450"/>
            <a:ext cx="148550" cy="2314900"/>
          </a:xfrm>
          <a:prstGeom prst="rect">
            <a:avLst/>
          </a:prstGeom>
          <a:noFill/>
          <a:ln>
            <a:noFill/>
          </a:ln>
        </p:spPr>
      </p:pic>
      <p:sp>
        <p:nvSpPr>
          <p:cNvPr id="410" name="Google Shape;410;p72"/>
          <p:cNvSpPr/>
          <p:nvPr/>
        </p:nvSpPr>
        <p:spPr>
          <a:xfrm>
            <a:off x="8763000" y="1238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 name="Google Shape;411;p72"/>
          <p:cNvPicPr preferRelativeResize="0"/>
          <p:nvPr/>
        </p:nvPicPr>
        <p:blipFill>
          <a:blip r:embed="rId4">
            <a:alphaModFix/>
          </a:blip>
          <a:stretch>
            <a:fillRect/>
          </a:stretch>
        </p:blipFill>
        <p:spPr>
          <a:xfrm>
            <a:off x="8863700" y="233925"/>
            <a:ext cx="144675" cy="145902"/>
          </a:xfrm>
          <a:prstGeom prst="rect">
            <a:avLst/>
          </a:prstGeom>
          <a:noFill/>
          <a:ln>
            <a:noFill/>
          </a:ln>
        </p:spPr>
      </p:pic>
      <p:sp>
        <p:nvSpPr>
          <p:cNvPr id="412" name="Google Shape;412;p72"/>
          <p:cNvSpPr txBox="1"/>
          <p:nvPr>
            <p:ph type="title"/>
          </p:nvPr>
        </p:nvSpPr>
        <p:spPr>
          <a:xfrm>
            <a:off x="1659225" y="550450"/>
            <a:ext cx="4199100" cy="2314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4500"/>
              <a:buFont typeface="Playfair Display Black"/>
              <a:buNone/>
              <a:defRPr sz="4500">
                <a:solidFill>
                  <a:schemeClr val="dk1"/>
                </a:solidFill>
                <a:latin typeface="Playfair Display Black"/>
                <a:ea typeface="Playfair Display Black"/>
                <a:cs typeface="Playfair Display Black"/>
                <a:sym typeface="Playfair Display Black"/>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p:txBody>
      </p:sp>
      <p:sp>
        <p:nvSpPr>
          <p:cNvPr id="413" name="Google Shape;413;p72"/>
          <p:cNvSpPr txBox="1"/>
          <p:nvPr>
            <p:ph idx="1" type="subTitle"/>
          </p:nvPr>
        </p:nvSpPr>
        <p:spPr>
          <a:xfrm>
            <a:off x="4457500" y="3627350"/>
            <a:ext cx="3553800" cy="834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1 3">
  <p:cSld name="SECTION_HEADER_2_1_3">
    <p:bg>
      <p:bgPr>
        <a:solidFill>
          <a:schemeClr val="dk1"/>
        </a:solidFill>
      </p:bgPr>
    </p:bg>
    <p:spTree>
      <p:nvGrpSpPr>
        <p:cNvPr id="414" name="Shape 414"/>
        <p:cNvGrpSpPr/>
        <p:nvPr/>
      </p:nvGrpSpPr>
      <p:grpSpPr>
        <a:xfrm>
          <a:off x="0" y="0"/>
          <a:ext cx="0" cy="0"/>
          <a:chOff x="0" y="0"/>
          <a:chExt cx="0" cy="0"/>
        </a:xfrm>
      </p:grpSpPr>
      <p:sp>
        <p:nvSpPr>
          <p:cNvPr id="415" name="Google Shape;415;p73"/>
          <p:cNvSpPr/>
          <p:nvPr/>
        </p:nvSpPr>
        <p:spPr>
          <a:xfrm>
            <a:off x="8763000" y="1238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6" name="Google Shape;416;p73"/>
          <p:cNvPicPr preferRelativeResize="0"/>
          <p:nvPr/>
        </p:nvPicPr>
        <p:blipFill>
          <a:blip r:embed="rId2">
            <a:alphaModFix/>
          </a:blip>
          <a:stretch>
            <a:fillRect/>
          </a:stretch>
        </p:blipFill>
        <p:spPr>
          <a:xfrm>
            <a:off x="8863700" y="233925"/>
            <a:ext cx="144675" cy="145902"/>
          </a:xfrm>
          <a:prstGeom prst="rect">
            <a:avLst/>
          </a:prstGeom>
          <a:noFill/>
          <a:ln>
            <a:noFill/>
          </a:ln>
        </p:spPr>
      </p:pic>
      <p:sp>
        <p:nvSpPr>
          <p:cNvPr id="417" name="Google Shape;417;p73"/>
          <p:cNvSpPr txBox="1"/>
          <p:nvPr>
            <p:ph type="title"/>
          </p:nvPr>
        </p:nvSpPr>
        <p:spPr>
          <a:xfrm>
            <a:off x="963675" y="550450"/>
            <a:ext cx="6282300" cy="2314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0AE6C7"/>
              </a:buClr>
              <a:buSzPts val="5200"/>
              <a:buFont typeface="Playfair Display Black"/>
              <a:buNone/>
              <a:defRPr sz="5200">
                <a:solidFill>
                  <a:srgbClr val="0AE6C7"/>
                </a:solidFill>
                <a:latin typeface="Playfair Display Black"/>
                <a:ea typeface="Playfair Display Black"/>
                <a:cs typeface="Playfair Display Black"/>
                <a:sym typeface="Playfair Display Black"/>
              </a:defRPr>
            </a:lvl1pPr>
            <a:lvl2pPr lvl="1">
              <a:spcBef>
                <a:spcPts val="0"/>
              </a:spcBef>
              <a:spcAft>
                <a:spcPts val="0"/>
              </a:spcAft>
              <a:buClr>
                <a:schemeClr val="dk1"/>
              </a:buClr>
              <a:buSzPts val="3900"/>
              <a:buNone/>
              <a:defRPr sz="3900">
                <a:solidFill>
                  <a:schemeClr val="dk1"/>
                </a:solidFill>
              </a:defRPr>
            </a:lvl2pPr>
            <a:lvl3pPr lvl="2">
              <a:spcBef>
                <a:spcPts val="0"/>
              </a:spcBef>
              <a:spcAft>
                <a:spcPts val="0"/>
              </a:spcAft>
              <a:buClr>
                <a:schemeClr val="dk1"/>
              </a:buClr>
              <a:buSzPts val="3900"/>
              <a:buNone/>
              <a:defRPr sz="3900">
                <a:solidFill>
                  <a:schemeClr val="dk1"/>
                </a:solidFill>
              </a:defRPr>
            </a:lvl3pPr>
            <a:lvl4pPr lvl="3">
              <a:spcBef>
                <a:spcPts val="0"/>
              </a:spcBef>
              <a:spcAft>
                <a:spcPts val="0"/>
              </a:spcAft>
              <a:buClr>
                <a:schemeClr val="dk1"/>
              </a:buClr>
              <a:buSzPts val="3900"/>
              <a:buNone/>
              <a:defRPr sz="3900">
                <a:solidFill>
                  <a:schemeClr val="dk1"/>
                </a:solidFill>
              </a:defRPr>
            </a:lvl4pPr>
            <a:lvl5pPr lvl="4">
              <a:spcBef>
                <a:spcPts val="0"/>
              </a:spcBef>
              <a:spcAft>
                <a:spcPts val="0"/>
              </a:spcAft>
              <a:buClr>
                <a:schemeClr val="dk1"/>
              </a:buClr>
              <a:buSzPts val="3900"/>
              <a:buNone/>
              <a:defRPr sz="3900">
                <a:solidFill>
                  <a:schemeClr val="dk1"/>
                </a:solidFill>
              </a:defRPr>
            </a:lvl5pPr>
            <a:lvl6pPr lvl="5">
              <a:spcBef>
                <a:spcPts val="0"/>
              </a:spcBef>
              <a:spcAft>
                <a:spcPts val="0"/>
              </a:spcAft>
              <a:buClr>
                <a:schemeClr val="dk1"/>
              </a:buClr>
              <a:buSzPts val="3900"/>
              <a:buNone/>
              <a:defRPr sz="3900">
                <a:solidFill>
                  <a:schemeClr val="dk1"/>
                </a:solidFill>
              </a:defRPr>
            </a:lvl6pPr>
            <a:lvl7pPr lvl="6">
              <a:spcBef>
                <a:spcPts val="0"/>
              </a:spcBef>
              <a:spcAft>
                <a:spcPts val="0"/>
              </a:spcAft>
              <a:buClr>
                <a:schemeClr val="dk1"/>
              </a:buClr>
              <a:buSzPts val="3900"/>
              <a:buNone/>
              <a:defRPr sz="3900">
                <a:solidFill>
                  <a:schemeClr val="dk1"/>
                </a:solidFill>
              </a:defRPr>
            </a:lvl7pPr>
            <a:lvl8pPr lvl="7">
              <a:spcBef>
                <a:spcPts val="0"/>
              </a:spcBef>
              <a:spcAft>
                <a:spcPts val="0"/>
              </a:spcAft>
              <a:buClr>
                <a:schemeClr val="dk1"/>
              </a:buClr>
              <a:buSzPts val="3900"/>
              <a:buNone/>
              <a:defRPr sz="3900">
                <a:solidFill>
                  <a:schemeClr val="dk1"/>
                </a:solidFill>
              </a:defRPr>
            </a:lvl8pPr>
            <a:lvl9pPr lvl="8">
              <a:spcBef>
                <a:spcPts val="0"/>
              </a:spcBef>
              <a:spcAft>
                <a:spcPts val="0"/>
              </a:spcAft>
              <a:buClr>
                <a:schemeClr val="dk1"/>
              </a:buClr>
              <a:buSzPts val="3900"/>
              <a:buNone/>
              <a:defRPr sz="3900">
                <a:solidFill>
                  <a:schemeClr val="dk1"/>
                </a:solidFill>
              </a:defRPr>
            </a:lvl9pPr>
          </a:lstStyle>
          <a:p/>
        </p:txBody>
      </p:sp>
      <p:sp>
        <p:nvSpPr>
          <p:cNvPr id="418" name="Google Shape;418;p73"/>
          <p:cNvSpPr txBox="1"/>
          <p:nvPr>
            <p:ph idx="1" type="subTitle"/>
          </p:nvPr>
        </p:nvSpPr>
        <p:spPr>
          <a:xfrm>
            <a:off x="963675" y="2593150"/>
            <a:ext cx="4854600" cy="95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14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19" name="Google Shape;419;p73"/>
          <p:cNvPicPr preferRelativeResize="0"/>
          <p:nvPr/>
        </p:nvPicPr>
        <p:blipFill>
          <a:blip r:embed="rId3">
            <a:alphaModFix/>
          </a:blip>
          <a:stretch>
            <a:fillRect/>
          </a:stretch>
        </p:blipFill>
        <p:spPr>
          <a:xfrm>
            <a:off x="7712000" y="4503038"/>
            <a:ext cx="965800" cy="22187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1 2">
  <p:cSld name="SECTION_HEADER_2_1_2">
    <p:bg>
      <p:bgPr>
        <a:blipFill>
          <a:blip r:embed="rId2">
            <a:alphaModFix/>
          </a:blip>
          <a:stretch>
            <a:fillRect/>
          </a:stretch>
        </a:blipFill>
      </p:bgPr>
    </p:bg>
    <p:spTree>
      <p:nvGrpSpPr>
        <p:cNvPr id="420" name="Shape 420"/>
        <p:cNvGrpSpPr/>
        <p:nvPr/>
      </p:nvGrpSpPr>
      <p:grpSpPr>
        <a:xfrm>
          <a:off x="0" y="0"/>
          <a:ext cx="0" cy="0"/>
          <a:chOff x="0" y="0"/>
          <a:chExt cx="0" cy="0"/>
        </a:xfrm>
      </p:grpSpPr>
      <p:sp>
        <p:nvSpPr>
          <p:cNvPr id="421" name="Google Shape;421;p74"/>
          <p:cNvSpPr/>
          <p:nvPr/>
        </p:nvSpPr>
        <p:spPr>
          <a:xfrm>
            <a:off x="8763000" y="1238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2" name="Google Shape;422;p74"/>
          <p:cNvPicPr preferRelativeResize="0"/>
          <p:nvPr/>
        </p:nvPicPr>
        <p:blipFill>
          <a:blip r:embed="rId3">
            <a:alphaModFix/>
          </a:blip>
          <a:stretch>
            <a:fillRect/>
          </a:stretch>
        </p:blipFill>
        <p:spPr>
          <a:xfrm>
            <a:off x="8863700" y="233925"/>
            <a:ext cx="144675" cy="145902"/>
          </a:xfrm>
          <a:prstGeom prst="rect">
            <a:avLst/>
          </a:prstGeom>
          <a:noFill/>
          <a:ln>
            <a:noFill/>
          </a:ln>
        </p:spPr>
      </p:pic>
      <p:sp>
        <p:nvSpPr>
          <p:cNvPr id="423" name="Google Shape;423;p74"/>
          <p:cNvSpPr txBox="1"/>
          <p:nvPr>
            <p:ph type="title"/>
          </p:nvPr>
        </p:nvSpPr>
        <p:spPr>
          <a:xfrm>
            <a:off x="389405" y="597892"/>
            <a:ext cx="3544800" cy="1493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a:spcBef>
                <a:spcPts val="0"/>
              </a:spcBef>
              <a:spcAft>
                <a:spcPts val="0"/>
              </a:spcAft>
              <a:buClr>
                <a:schemeClr val="lt1"/>
              </a:buClr>
              <a:buSzPts val="3200"/>
              <a:buNone/>
              <a:defRPr sz="3200">
                <a:solidFill>
                  <a:schemeClr val="lt1"/>
                </a:solidFill>
              </a:defRPr>
            </a:lvl2pPr>
            <a:lvl3pPr lvl="2">
              <a:spcBef>
                <a:spcPts val="0"/>
              </a:spcBef>
              <a:spcAft>
                <a:spcPts val="0"/>
              </a:spcAft>
              <a:buClr>
                <a:schemeClr val="lt1"/>
              </a:buClr>
              <a:buSzPts val="3200"/>
              <a:buNone/>
              <a:defRPr sz="3200">
                <a:solidFill>
                  <a:schemeClr val="lt1"/>
                </a:solidFill>
              </a:defRPr>
            </a:lvl3pPr>
            <a:lvl4pPr lvl="3">
              <a:spcBef>
                <a:spcPts val="0"/>
              </a:spcBef>
              <a:spcAft>
                <a:spcPts val="0"/>
              </a:spcAft>
              <a:buClr>
                <a:schemeClr val="lt1"/>
              </a:buClr>
              <a:buSzPts val="3200"/>
              <a:buNone/>
              <a:defRPr sz="3200">
                <a:solidFill>
                  <a:schemeClr val="lt1"/>
                </a:solidFill>
              </a:defRPr>
            </a:lvl4pPr>
            <a:lvl5pPr lvl="4">
              <a:spcBef>
                <a:spcPts val="0"/>
              </a:spcBef>
              <a:spcAft>
                <a:spcPts val="0"/>
              </a:spcAft>
              <a:buClr>
                <a:schemeClr val="lt1"/>
              </a:buClr>
              <a:buSzPts val="3200"/>
              <a:buNone/>
              <a:defRPr sz="3200">
                <a:solidFill>
                  <a:schemeClr val="lt1"/>
                </a:solidFill>
              </a:defRPr>
            </a:lvl5pPr>
            <a:lvl6pPr lvl="5">
              <a:spcBef>
                <a:spcPts val="0"/>
              </a:spcBef>
              <a:spcAft>
                <a:spcPts val="0"/>
              </a:spcAft>
              <a:buClr>
                <a:schemeClr val="lt1"/>
              </a:buClr>
              <a:buSzPts val="3200"/>
              <a:buNone/>
              <a:defRPr sz="3200">
                <a:solidFill>
                  <a:schemeClr val="lt1"/>
                </a:solidFill>
              </a:defRPr>
            </a:lvl6pPr>
            <a:lvl7pPr lvl="6">
              <a:spcBef>
                <a:spcPts val="0"/>
              </a:spcBef>
              <a:spcAft>
                <a:spcPts val="0"/>
              </a:spcAft>
              <a:buClr>
                <a:schemeClr val="lt1"/>
              </a:buClr>
              <a:buSzPts val="3200"/>
              <a:buNone/>
              <a:defRPr sz="3200">
                <a:solidFill>
                  <a:schemeClr val="lt1"/>
                </a:solidFill>
              </a:defRPr>
            </a:lvl7pPr>
            <a:lvl8pPr lvl="7">
              <a:spcBef>
                <a:spcPts val="0"/>
              </a:spcBef>
              <a:spcAft>
                <a:spcPts val="0"/>
              </a:spcAft>
              <a:buClr>
                <a:schemeClr val="lt1"/>
              </a:buClr>
              <a:buSzPts val="3200"/>
              <a:buNone/>
              <a:defRPr sz="3200">
                <a:solidFill>
                  <a:schemeClr val="lt1"/>
                </a:solidFill>
              </a:defRPr>
            </a:lvl8pPr>
            <a:lvl9pPr lvl="8">
              <a:spcBef>
                <a:spcPts val="0"/>
              </a:spcBef>
              <a:spcAft>
                <a:spcPts val="0"/>
              </a:spcAft>
              <a:buClr>
                <a:schemeClr val="lt1"/>
              </a:buClr>
              <a:buSzPts val="3200"/>
              <a:buNone/>
              <a:defRPr sz="3200">
                <a:solidFill>
                  <a:schemeClr val="lt1"/>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1 1">
  <p:cSld name="SECTION_HEADER_2_1_1">
    <p:bg>
      <p:bgPr>
        <a:blipFill>
          <a:blip r:embed="rId2">
            <a:alphaModFix/>
          </a:blip>
          <a:stretch>
            <a:fillRect/>
          </a:stretch>
        </a:blipFill>
      </p:bgPr>
    </p:bg>
    <p:spTree>
      <p:nvGrpSpPr>
        <p:cNvPr id="424" name="Shape 424"/>
        <p:cNvGrpSpPr/>
        <p:nvPr/>
      </p:nvGrpSpPr>
      <p:grpSpPr>
        <a:xfrm>
          <a:off x="0" y="0"/>
          <a:ext cx="0" cy="0"/>
          <a:chOff x="0" y="0"/>
          <a:chExt cx="0" cy="0"/>
        </a:xfrm>
      </p:grpSpPr>
      <p:sp>
        <p:nvSpPr>
          <p:cNvPr id="425" name="Google Shape;425;p75"/>
          <p:cNvSpPr/>
          <p:nvPr/>
        </p:nvSpPr>
        <p:spPr>
          <a:xfrm>
            <a:off x="8763000" y="123825"/>
            <a:ext cx="381000" cy="381000"/>
          </a:xfrm>
          <a:prstGeom prst="rect">
            <a:avLst/>
          </a:prstGeom>
          <a:solidFill>
            <a:srgbClr val="2B4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6" name="Google Shape;426;p75"/>
          <p:cNvPicPr preferRelativeResize="0"/>
          <p:nvPr/>
        </p:nvPicPr>
        <p:blipFill>
          <a:blip r:embed="rId3">
            <a:alphaModFix/>
          </a:blip>
          <a:stretch>
            <a:fillRect/>
          </a:stretch>
        </p:blipFill>
        <p:spPr>
          <a:xfrm>
            <a:off x="8863700" y="233925"/>
            <a:ext cx="144675" cy="145902"/>
          </a:xfrm>
          <a:prstGeom prst="rect">
            <a:avLst/>
          </a:prstGeom>
          <a:noFill/>
          <a:ln>
            <a:noFill/>
          </a:ln>
        </p:spPr>
      </p:pic>
      <p:sp>
        <p:nvSpPr>
          <p:cNvPr id="427" name="Google Shape;427;p75"/>
          <p:cNvSpPr txBox="1"/>
          <p:nvPr>
            <p:ph type="title"/>
          </p:nvPr>
        </p:nvSpPr>
        <p:spPr>
          <a:xfrm>
            <a:off x="389405" y="597892"/>
            <a:ext cx="3544800" cy="1493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a:spcBef>
                <a:spcPts val="0"/>
              </a:spcBef>
              <a:spcAft>
                <a:spcPts val="0"/>
              </a:spcAft>
              <a:buClr>
                <a:schemeClr val="lt1"/>
              </a:buClr>
              <a:buSzPts val="3200"/>
              <a:buNone/>
              <a:defRPr sz="3200">
                <a:solidFill>
                  <a:schemeClr val="lt1"/>
                </a:solidFill>
              </a:defRPr>
            </a:lvl2pPr>
            <a:lvl3pPr lvl="2">
              <a:spcBef>
                <a:spcPts val="0"/>
              </a:spcBef>
              <a:spcAft>
                <a:spcPts val="0"/>
              </a:spcAft>
              <a:buClr>
                <a:schemeClr val="lt1"/>
              </a:buClr>
              <a:buSzPts val="3200"/>
              <a:buNone/>
              <a:defRPr sz="3200">
                <a:solidFill>
                  <a:schemeClr val="lt1"/>
                </a:solidFill>
              </a:defRPr>
            </a:lvl3pPr>
            <a:lvl4pPr lvl="3">
              <a:spcBef>
                <a:spcPts val="0"/>
              </a:spcBef>
              <a:spcAft>
                <a:spcPts val="0"/>
              </a:spcAft>
              <a:buClr>
                <a:schemeClr val="lt1"/>
              </a:buClr>
              <a:buSzPts val="3200"/>
              <a:buNone/>
              <a:defRPr sz="3200">
                <a:solidFill>
                  <a:schemeClr val="lt1"/>
                </a:solidFill>
              </a:defRPr>
            </a:lvl4pPr>
            <a:lvl5pPr lvl="4">
              <a:spcBef>
                <a:spcPts val="0"/>
              </a:spcBef>
              <a:spcAft>
                <a:spcPts val="0"/>
              </a:spcAft>
              <a:buClr>
                <a:schemeClr val="lt1"/>
              </a:buClr>
              <a:buSzPts val="3200"/>
              <a:buNone/>
              <a:defRPr sz="3200">
                <a:solidFill>
                  <a:schemeClr val="lt1"/>
                </a:solidFill>
              </a:defRPr>
            </a:lvl5pPr>
            <a:lvl6pPr lvl="5">
              <a:spcBef>
                <a:spcPts val="0"/>
              </a:spcBef>
              <a:spcAft>
                <a:spcPts val="0"/>
              </a:spcAft>
              <a:buClr>
                <a:schemeClr val="lt1"/>
              </a:buClr>
              <a:buSzPts val="3200"/>
              <a:buNone/>
              <a:defRPr sz="3200">
                <a:solidFill>
                  <a:schemeClr val="lt1"/>
                </a:solidFill>
              </a:defRPr>
            </a:lvl6pPr>
            <a:lvl7pPr lvl="6">
              <a:spcBef>
                <a:spcPts val="0"/>
              </a:spcBef>
              <a:spcAft>
                <a:spcPts val="0"/>
              </a:spcAft>
              <a:buClr>
                <a:schemeClr val="lt1"/>
              </a:buClr>
              <a:buSzPts val="3200"/>
              <a:buNone/>
              <a:defRPr sz="3200">
                <a:solidFill>
                  <a:schemeClr val="lt1"/>
                </a:solidFill>
              </a:defRPr>
            </a:lvl7pPr>
            <a:lvl8pPr lvl="7">
              <a:spcBef>
                <a:spcPts val="0"/>
              </a:spcBef>
              <a:spcAft>
                <a:spcPts val="0"/>
              </a:spcAft>
              <a:buClr>
                <a:schemeClr val="lt1"/>
              </a:buClr>
              <a:buSzPts val="3200"/>
              <a:buNone/>
              <a:defRPr sz="3200">
                <a:solidFill>
                  <a:schemeClr val="lt1"/>
                </a:solidFill>
              </a:defRPr>
            </a:lvl8pPr>
            <a:lvl9pPr lvl="8">
              <a:spcBef>
                <a:spcPts val="0"/>
              </a:spcBef>
              <a:spcAft>
                <a:spcPts val="0"/>
              </a:spcAft>
              <a:buClr>
                <a:schemeClr val="lt1"/>
              </a:buClr>
              <a:buSzPts val="3200"/>
              <a:buNone/>
              <a:defRPr sz="3200">
                <a:solidFill>
                  <a:schemeClr val="lt1"/>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1 1 1">
  <p:cSld name="SECTION_HEADER_2_1_1_1">
    <p:bg>
      <p:bgPr>
        <a:blipFill>
          <a:blip r:embed="rId2">
            <a:alphaModFix/>
          </a:blip>
          <a:stretch>
            <a:fillRect/>
          </a:stretch>
        </a:blipFill>
      </p:bgPr>
    </p:bg>
    <p:spTree>
      <p:nvGrpSpPr>
        <p:cNvPr id="428" name="Shape 428"/>
        <p:cNvGrpSpPr/>
        <p:nvPr/>
      </p:nvGrpSpPr>
      <p:grpSpPr>
        <a:xfrm>
          <a:off x="0" y="0"/>
          <a:ext cx="0" cy="0"/>
          <a:chOff x="0" y="0"/>
          <a:chExt cx="0" cy="0"/>
        </a:xfrm>
      </p:grpSpPr>
      <p:sp>
        <p:nvSpPr>
          <p:cNvPr id="429" name="Google Shape;429;p76"/>
          <p:cNvSpPr/>
          <p:nvPr/>
        </p:nvSpPr>
        <p:spPr>
          <a:xfrm>
            <a:off x="8763000" y="1238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0" name="Google Shape;430;p76"/>
          <p:cNvPicPr preferRelativeResize="0"/>
          <p:nvPr/>
        </p:nvPicPr>
        <p:blipFill>
          <a:blip r:embed="rId3">
            <a:alphaModFix/>
          </a:blip>
          <a:stretch>
            <a:fillRect/>
          </a:stretch>
        </p:blipFill>
        <p:spPr>
          <a:xfrm>
            <a:off x="8863700" y="233925"/>
            <a:ext cx="144675" cy="145902"/>
          </a:xfrm>
          <a:prstGeom prst="rect">
            <a:avLst/>
          </a:prstGeom>
          <a:noFill/>
          <a:ln>
            <a:noFill/>
          </a:ln>
        </p:spPr>
      </p:pic>
      <p:sp>
        <p:nvSpPr>
          <p:cNvPr id="431" name="Google Shape;431;p76"/>
          <p:cNvSpPr txBox="1"/>
          <p:nvPr>
            <p:ph type="title"/>
          </p:nvPr>
        </p:nvSpPr>
        <p:spPr>
          <a:xfrm>
            <a:off x="389405" y="597892"/>
            <a:ext cx="3544800" cy="1493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a:spcBef>
                <a:spcPts val="0"/>
              </a:spcBef>
              <a:spcAft>
                <a:spcPts val="0"/>
              </a:spcAft>
              <a:buClr>
                <a:schemeClr val="lt1"/>
              </a:buClr>
              <a:buSzPts val="3200"/>
              <a:buNone/>
              <a:defRPr sz="3200">
                <a:solidFill>
                  <a:schemeClr val="lt1"/>
                </a:solidFill>
              </a:defRPr>
            </a:lvl2pPr>
            <a:lvl3pPr lvl="2">
              <a:spcBef>
                <a:spcPts val="0"/>
              </a:spcBef>
              <a:spcAft>
                <a:spcPts val="0"/>
              </a:spcAft>
              <a:buClr>
                <a:schemeClr val="lt1"/>
              </a:buClr>
              <a:buSzPts val="3200"/>
              <a:buNone/>
              <a:defRPr sz="3200">
                <a:solidFill>
                  <a:schemeClr val="lt1"/>
                </a:solidFill>
              </a:defRPr>
            </a:lvl3pPr>
            <a:lvl4pPr lvl="3">
              <a:spcBef>
                <a:spcPts val="0"/>
              </a:spcBef>
              <a:spcAft>
                <a:spcPts val="0"/>
              </a:spcAft>
              <a:buClr>
                <a:schemeClr val="lt1"/>
              </a:buClr>
              <a:buSzPts val="3200"/>
              <a:buNone/>
              <a:defRPr sz="3200">
                <a:solidFill>
                  <a:schemeClr val="lt1"/>
                </a:solidFill>
              </a:defRPr>
            </a:lvl4pPr>
            <a:lvl5pPr lvl="4">
              <a:spcBef>
                <a:spcPts val="0"/>
              </a:spcBef>
              <a:spcAft>
                <a:spcPts val="0"/>
              </a:spcAft>
              <a:buClr>
                <a:schemeClr val="lt1"/>
              </a:buClr>
              <a:buSzPts val="3200"/>
              <a:buNone/>
              <a:defRPr sz="3200">
                <a:solidFill>
                  <a:schemeClr val="lt1"/>
                </a:solidFill>
              </a:defRPr>
            </a:lvl5pPr>
            <a:lvl6pPr lvl="5">
              <a:spcBef>
                <a:spcPts val="0"/>
              </a:spcBef>
              <a:spcAft>
                <a:spcPts val="0"/>
              </a:spcAft>
              <a:buClr>
                <a:schemeClr val="lt1"/>
              </a:buClr>
              <a:buSzPts val="3200"/>
              <a:buNone/>
              <a:defRPr sz="3200">
                <a:solidFill>
                  <a:schemeClr val="lt1"/>
                </a:solidFill>
              </a:defRPr>
            </a:lvl6pPr>
            <a:lvl7pPr lvl="6">
              <a:spcBef>
                <a:spcPts val="0"/>
              </a:spcBef>
              <a:spcAft>
                <a:spcPts val="0"/>
              </a:spcAft>
              <a:buClr>
                <a:schemeClr val="lt1"/>
              </a:buClr>
              <a:buSzPts val="3200"/>
              <a:buNone/>
              <a:defRPr sz="3200">
                <a:solidFill>
                  <a:schemeClr val="lt1"/>
                </a:solidFill>
              </a:defRPr>
            </a:lvl7pPr>
            <a:lvl8pPr lvl="7">
              <a:spcBef>
                <a:spcPts val="0"/>
              </a:spcBef>
              <a:spcAft>
                <a:spcPts val="0"/>
              </a:spcAft>
              <a:buClr>
                <a:schemeClr val="lt1"/>
              </a:buClr>
              <a:buSzPts val="3200"/>
              <a:buNone/>
              <a:defRPr sz="3200">
                <a:solidFill>
                  <a:schemeClr val="lt1"/>
                </a:solidFill>
              </a:defRPr>
            </a:lvl8pPr>
            <a:lvl9pPr lvl="8">
              <a:spcBef>
                <a:spcPts val="0"/>
              </a:spcBef>
              <a:spcAft>
                <a:spcPts val="0"/>
              </a:spcAft>
              <a:buClr>
                <a:schemeClr val="lt1"/>
              </a:buClr>
              <a:buSzPts val="3200"/>
              <a:buNone/>
              <a:defRPr sz="3200">
                <a:solidFill>
                  <a:schemeClr val="lt1"/>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1">
  <p:cSld name="SECTION_HEADER_1">
    <p:bg>
      <p:bgPr>
        <a:blipFill>
          <a:blip r:embed="rId2">
            <a:alphaModFix/>
          </a:blip>
          <a:stretch>
            <a:fillRect/>
          </a:stretch>
        </a:blipFill>
      </p:bgPr>
    </p:bg>
    <p:spTree>
      <p:nvGrpSpPr>
        <p:cNvPr id="432" name="Shape 432"/>
        <p:cNvGrpSpPr/>
        <p:nvPr/>
      </p:nvGrpSpPr>
      <p:grpSpPr>
        <a:xfrm>
          <a:off x="0" y="0"/>
          <a:ext cx="0" cy="0"/>
          <a:chOff x="0" y="0"/>
          <a:chExt cx="0" cy="0"/>
        </a:xfrm>
      </p:grpSpPr>
      <p:sp>
        <p:nvSpPr>
          <p:cNvPr id="433" name="Google Shape;433;p77"/>
          <p:cNvSpPr txBox="1"/>
          <p:nvPr>
            <p:ph type="title"/>
          </p:nvPr>
        </p:nvSpPr>
        <p:spPr>
          <a:xfrm>
            <a:off x="2915100" y="161800"/>
            <a:ext cx="7594200" cy="719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a:spcBef>
                <a:spcPts val="0"/>
              </a:spcBef>
              <a:spcAft>
                <a:spcPts val="0"/>
              </a:spcAft>
              <a:buClr>
                <a:srgbClr val="0A1D2B"/>
              </a:buClr>
              <a:buSzPts val="3200"/>
              <a:buNone/>
              <a:defRPr sz="3200">
                <a:solidFill>
                  <a:srgbClr val="0A1D2B"/>
                </a:solidFill>
              </a:defRPr>
            </a:lvl2pPr>
            <a:lvl3pPr lvl="2">
              <a:spcBef>
                <a:spcPts val="0"/>
              </a:spcBef>
              <a:spcAft>
                <a:spcPts val="0"/>
              </a:spcAft>
              <a:buClr>
                <a:srgbClr val="0A1D2B"/>
              </a:buClr>
              <a:buSzPts val="3200"/>
              <a:buNone/>
              <a:defRPr sz="3200">
                <a:solidFill>
                  <a:srgbClr val="0A1D2B"/>
                </a:solidFill>
              </a:defRPr>
            </a:lvl3pPr>
            <a:lvl4pPr lvl="3">
              <a:spcBef>
                <a:spcPts val="0"/>
              </a:spcBef>
              <a:spcAft>
                <a:spcPts val="0"/>
              </a:spcAft>
              <a:buClr>
                <a:srgbClr val="0A1D2B"/>
              </a:buClr>
              <a:buSzPts val="3200"/>
              <a:buNone/>
              <a:defRPr sz="3200">
                <a:solidFill>
                  <a:srgbClr val="0A1D2B"/>
                </a:solidFill>
              </a:defRPr>
            </a:lvl4pPr>
            <a:lvl5pPr lvl="4">
              <a:spcBef>
                <a:spcPts val="0"/>
              </a:spcBef>
              <a:spcAft>
                <a:spcPts val="0"/>
              </a:spcAft>
              <a:buClr>
                <a:srgbClr val="0A1D2B"/>
              </a:buClr>
              <a:buSzPts val="3200"/>
              <a:buNone/>
              <a:defRPr sz="3200">
                <a:solidFill>
                  <a:srgbClr val="0A1D2B"/>
                </a:solidFill>
              </a:defRPr>
            </a:lvl5pPr>
            <a:lvl6pPr lvl="5">
              <a:spcBef>
                <a:spcPts val="0"/>
              </a:spcBef>
              <a:spcAft>
                <a:spcPts val="0"/>
              </a:spcAft>
              <a:buClr>
                <a:srgbClr val="0A1D2B"/>
              </a:buClr>
              <a:buSzPts val="3200"/>
              <a:buNone/>
              <a:defRPr sz="3200">
                <a:solidFill>
                  <a:srgbClr val="0A1D2B"/>
                </a:solidFill>
              </a:defRPr>
            </a:lvl6pPr>
            <a:lvl7pPr lvl="6">
              <a:spcBef>
                <a:spcPts val="0"/>
              </a:spcBef>
              <a:spcAft>
                <a:spcPts val="0"/>
              </a:spcAft>
              <a:buClr>
                <a:srgbClr val="0A1D2B"/>
              </a:buClr>
              <a:buSzPts val="3200"/>
              <a:buNone/>
              <a:defRPr sz="3200">
                <a:solidFill>
                  <a:srgbClr val="0A1D2B"/>
                </a:solidFill>
              </a:defRPr>
            </a:lvl7pPr>
            <a:lvl8pPr lvl="7">
              <a:spcBef>
                <a:spcPts val="0"/>
              </a:spcBef>
              <a:spcAft>
                <a:spcPts val="0"/>
              </a:spcAft>
              <a:buClr>
                <a:srgbClr val="0A1D2B"/>
              </a:buClr>
              <a:buSzPts val="3200"/>
              <a:buNone/>
              <a:defRPr sz="3200">
                <a:solidFill>
                  <a:srgbClr val="0A1D2B"/>
                </a:solidFill>
              </a:defRPr>
            </a:lvl8pPr>
            <a:lvl9pPr lvl="8">
              <a:spcBef>
                <a:spcPts val="0"/>
              </a:spcBef>
              <a:spcAft>
                <a:spcPts val="0"/>
              </a:spcAft>
              <a:buClr>
                <a:srgbClr val="0A1D2B"/>
              </a:buClr>
              <a:buSzPts val="3200"/>
              <a:buNone/>
              <a:defRPr sz="3200">
                <a:solidFill>
                  <a:srgbClr val="0A1D2B"/>
                </a:solidFill>
              </a:defRPr>
            </a:lvl9pPr>
          </a:lstStyle>
          <a:p/>
        </p:txBody>
      </p:sp>
      <p:pic>
        <p:nvPicPr>
          <p:cNvPr id="434" name="Google Shape;434;p77"/>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1 1">
  <p:cSld name="SECTION_HEADER_1_1">
    <p:bg>
      <p:bgPr>
        <a:blipFill>
          <a:blip r:embed="rId2">
            <a:alphaModFix/>
          </a:blip>
          <a:stretch>
            <a:fillRect/>
          </a:stretch>
        </a:blipFill>
      </p:bgPr>
    </p:bg>
    <p:spTree>
      <p:nvGrpSpPr>
        <p:cNvPr id="435" name="Shape 435"/>
        <p:cNvGrpSpPr/>
        <p:nvPr/>
      </p:nvGrpSpPr>
      <p:grpSpPr>
        <a:xfrm>
          <a:off x="0" y="0"/>
          <a:ext cx="0" cy="0"/>
          <a:chOff x="0" y="0"/>
          <a:chExt cx="0" cy="0"/>
        </a:xfrm>
      </p:grpSpPr>
      <p:sp>
        <p:nvSpPr>
          <p:cNvPr id="436" name="Google Shape;436;p78"/>
          <p:cNvSpPr txBox="1"/>
          <p:nvPr>
            <p:ph type="title"/>
          </p:nvPr>
        </p:nvSpPr>
        <p:spPr>
          <a:xfrm>
            <a:off x="2915100" y="161800"/>
            <a:ext cx="7594200" cy="719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a:spcBef>
                <a:spcPts val="0"/>
              </a:spcBef>
              <a:spcAft>
                <a:spcPts val="0"/>
              </a:spcAft>
              <a:buClr>
                <a:srgbClr val="0A1D2B"/>
              </a:buClr>
              <a:buSzPts val="3200"/>
              <a:buNone/>
              <a:defRPr sz="3200">
                <a:solidFill>
                  <a:srgbClr val="0A1D2B"/>
                </a:solidFill>
              </a:defRPr>
            </a:lvl2pPr>
            <a:lvl3pPr lvl="2">
              <a:spcBef>
                <a:spcPts val="0"/>
              </a:spcBef>
              <a:spcAft>
                <a:spcPts val="0"/>
              </a:spcAft>
              <a:buClr>
                <a:srgbClr val="0A1D2B"/>
              </a:buClr>
              <a:buSzPts val="3200"/>
              <a:buNone/>
              <a:defRPr sz="3200">
                <a:solidFill>
                  <a:srgbClr val="0A1D2B"/>
                </a:solidFill>
              </a:defRPr>
            </a:lvl3pPr>
            <a:lvl4pPr lvl="3">
              <a:spcBef>
                <a:spcPts val="0"/>
              </a:spcBef>
              <a:spcAft>
                <a:spcPts val="0"/>
              </a:spcAft>
              <a:buClr>
                <a:srgbClr val="0A1D2B"/>
              </a:buClr>
              <a:buSzPts val="3200"/>
              <a:buNone/>
              <a:defRPr sz="3200">
                <a:solidFill>
                  <a:srgbClr val="0A1D2B"/>
                </a:solidFill>
              </a:defRPr>
            </a:lvl4pPr>
            <a:lvl5pPr lvl="4">
              <a:spcBef>
                <a:spcPts val="0"/>
              </a:spcBef>
              <a:spcAft>
                <a:spcPts val="0"/>
              </a:spcAft>
              <a:buClr>
                <a:srgbClr val="0A1D2B"/>
              </a:buClr>
              <a:buSzPts val="3200"/>
              <a:buNone/>
              <a:defRPr sz="3200">
                <a:solidFill>
                  <a:srgbClr val="0A1D2B"/>
                </a:solidFill>
              </a:defRPr>
            </a:lvl5pPr>
            <a:lvl6pPr lvl="5">
              <a:spcBef>
                <a:spcPts val="0"/>
              </a:spcBef>
              <a:spcAft>
                <a:spcPts val="0"/>
              </a:spcAft>
              <a:buClr>
                <a:srgbClr val="0A1D2B"/>
              </a:buClr>
              <a:buSzPts val="3200"/>
              <a:buNone/>
              <a:defRPr sz="3200">
                <a:solidFill>
                  <a:srgbClr val="0A1D2B"/>
                </a:solidFill>
              </a:defRPr>
            </a:lvl6pPr>
            <a:lvl7pPr lvl="6">
              <a:spcBef>
                <a:spcPts val="0"/>
              </a:spcBef>
              <a:spcAft>
                <a:spcPts val="0"/>
              </a:spcAft>
              <a:buClr>
                <a:srgbClr val="0A1D2B"/>
              </a:buClr>
              <a:buSzPts val="3200"/>
              <a:buNone/>
              <a:defRPr sz="3200">
                <a:solidFill>
                  <a:srgbClr val="0A1D2B"/>
                </a:solidFill>
              </a:defRPr>
            </a:lvl7pPr>
            <a:lvl8pPr lvl="7">
              <a:spcBef>
                <a:spcPts val="0"/>
              </a:spcBef>
              <a:spcAft>
                <a:spcPts val="0"/>
              </a:spcAft>
              <a:buClr>
                <a:srgbClr val="0A1D2B"/>
              </a:buClr>
              <a:buSzPts val="3200"/>
              <a:buNone/>
              <a:defRPr sz="3200">
                <a:solidFill>
                  <a:srgbClr val="0A1D2B"/>
                </a:solidFill>
              </a:defRPr>
            </a:lvl8pPr>
            <a:lvl9pPr lvl="8">
              <a:spcBef>
                <a:spcPts val="0"/>
              </a:spcBef>
              <a:spcAft>
                <a:spcPts val="0"/>
              </a:spcAft>
              <a:buClr>
                <a:srgbClr val="0A1D2B"/>
              </a:buClr>
              <a:buSzPts val="3200"/>
              <a:buNone/>
              <a:defRPr sz="3200">
                <a:solidFill>
                  <a:srgbClr val="0A1D2B"/>
                </a:solidFill>
              </a:defRPr>
            </a:lvl9pPr>
          </a:lstStyle>
          <a:p/>
        </p:txBody>
      </p:sp>
      <p:pic>
        <p:nvPicPr>
          <p:cNvPr id="437" name="Google Shape;437;p78"/>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1 1 1">
  <p:cSld name="SECTION_HEADER_1_1_1">
    <p:bg>
      <p:bgPr>
        <a:blipFill>
          <a:blip r:embed="rId2">
            <a:alphaModFix/>
          </a:blip>
          <a:stretch>
            <a:fillRect/>
          </a:stretch>
        </a:blipFill>
      </p:bgPr>
    </p:bg>
    <p:spTree>
      <p:nvGrpSpPr>
        <p:cNvPr id="438" name="Shape 438"/>
        <p:cNvGrpSpPr/>
        <p:nvPr/>
      </p:nvGrpSpPr>
      <p:grpSpPr>
        <a:xfrm>
          <a:off x="0" y="0"/>
          <a:ext cx="0" cy="0"/>
          <a:chOff x="0" y="0"/>
          <a:chExt cx="0" cy="0"/>
        </a:xfrm>
      </p:grpSpPr>
      <p:sp>
        <p:nvSpPr>
          <p:cNvPr id="439" name="Google Shape;439;p79"/>
          <p:cNvSpPr txBox="1"/>
          <p:nvPr>
            <p:ph type="title"/>
          </p:nvPr>
        </p:nvSpPr>
        <p:spPr>
          <a:xfrm>
            <a:off x="2915100" y="161800"/>
            <a:ext cx="7594200" cy="719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a:spcBef>
                <a:spcPts val="0"/>
              </a:spcBef>
              <a:spcAft>
                <a:spcPts val="0"/>
              </a:spcAft>
              <a:buClr>
                <a:srgbClr val="0A1D2B"/>
              </a:buClr>
              <a:buSzPts val="3200"/>
              <a:buNone/>
              <a:defRPr sz="3200">
                <a:solidFill>
                  <a:srgbClr val="0A1D2B"/>
                </a:solidFill>
              </a:defRPr>
            </a:lvl2pPr>
            <a:lvl3pPr lvl="2">
              <a:spcBef>
                <a:spcPts val="0"/>
              </a:spcBef>
              <a:spcAft>
                <a:spcPts val="0"/>
              </a:spcAft>
              <a:buClr>
                <a:srgbClr val="0A1D2B"/>
              </a:buClr>
              <a:buSzPts val="3200"/>
              <a:buNone/>
              <a:defRPr sz="3200">
                <a:solidFill>
                  <a:srgbClr val="0A1D2B"/>
                </a:solidFill>
              </a:defRPr>
            </a:lvl3pPr>
            <a:lvl4pPr lvl="3">
              <a:spcBef>
                <a:spcPts val="0"/>
              </a:spcBef>
              <a:spcAft>
                <a:spcPts val="0"/>
              </a:spcAft>
              <a:buClr>
                <a:srgbClr val="0A1D2B"/>
              </a:buClr>
              <a:buSzPts val="3200"/>
              <a:buNone/>
              <a:defRPr sz="3200">
                <a:solidFill>
                  <a:srgbClr val="0A1D2B"/>
                </a:solidFill>
              </a:defRPr>
            </a:lvl4pPr>
            <a:lvl5pPr lvl="4">
              <a:spcBef>
                <a:spcPts val="0"/>
              </a:spcBef>
              <a:spcAft>
                <a:spcPts val="0"/>
              </a:spcAft>
              <a:buClr>
                <a:srgbClr val="0A1D2B"/>
              </a:buClr>
              <a:buSzPts val="3200"/>
              <a:buNone/>
              <a:defRPr sz="3200">
                <a:solidFill>
                  <a:srgbClr val="0A1D2B"/>
                </a:solidFill>
              </a:defRPr>
            </a:lvl5pPr>
            <a:lvl6pPr lvl="5">
              <a:spcBef>
                <a:spcPts val="0"/>
              </a:spcBef>
              <a:spcAft>
                <a:spcPts val="0"/>
              </a:spcAft>
              <a:buClr>
                <a:srgbClr val="0A1D2B"/>
              </a:buClr>
              <a:buSzPts val="3200"/>
              <a:buNone/>
              <a:defRPr sz="3200">
                <a:solidFill>
                  <a:srgbClr val="0A1D2B"/>
                </a:solidFill>
              </a:defRPr>
            </a:lvl6pPr>
            <a:lvl7pPr lvl="6">
              <a:spcBef>
                <a:spcPts val="0"/>
              </a:spcBef>
              <a:spcAft>
                <a:spcPts val="0"/>
              </a:spcAft>
              <a:buClr>
                <a:srgbClr val="0A1D2B"/>
              </a:buClr>
              <a:buSzPts val="3200"/>
              <a:buNone/>
              <a:defRPr sz="3200">
                <a:solidFill>
                  <a:srgbClr val="0A1D2B"/>
                </a:solidFill>
              </a:defRPr>
            </a:lvl7pPr>
            <a:lvl8pPr lvl="7">
              <a:spcBef>
                <a:spcPts val="0"/>
              </a:spcBef>
              <a:spcAft>
                <a:spcPts val="0"/>
              </a:spcAft>
              <a:buClr>
                <a:srgbClr val="0A1D2B"/>
              </a:buClr>
              <a:buSzPts val="3200"/>
              <a:buNone/>
              <a:defRPr sz="3200">
                <a:solidFill>
                  <a:srgbClr val="0A1D2B"/>
                </a:solidFill>
              </a:defRPr>
            </a:lvl8pPr>
            <a:lvl9pPr lvl="8">
              <a:spcBef>
                <a:spcPts val="0"/>
              </a:spcBef>
              <a:spcAft>
                <a:spcPts val="0"/>
              </a:spcAft>
              <a:buClr>
                <a:srgbClr val="0A1D2B"/>
              </a:buClr>
              <a:buSzPts val="3200"/>
              <a:buNone/>
              <a:defRPr sz="3200">
                <a:solidFill>
                  <a:srgbClr val="0A1D2B"/>
                </a:solidFill>
              </a:defRPr>
            </a:lvl9pPr>
          </a:lstStyle>
          <a:p/>
        </p:txBody>
      </p:sp>
      <p:pic>
        <p:nvPicPr>
          <p:cNvPr id="440" name="Google Shape;440;p79"/>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B" type="tx">
  <p:cSld name="TITLE_AND_BODY">
    <p:spTree>
      <p:nvGrpSpPr>
        <p:cNvPr id="441" name="Shape 441"/>
        <p:cNvGrpSpPr/>
        <p:nvPr/>
      </p:nvGrpSpPr>
      <p:grpSpPr>
        <a:xfrm>
          <a:off x="0" y="0"/>
          <a:ext cx="0" cy="0"/>
          <a:chOff x="0" y="0"/>
          <a:chExt cx="0" cy="0"/>
        </a:xfrm>
      </p:grpSpPr>
      <p:sp>
        <p:nvSpPr>
          <p:cNvPr id="442" name="Google Shape;442;p80"/>
          <p:cNvSpPr/>
          <p:nvPr/>
        </p:nvSpPr>
        <p:spPr>
          <a:xfrm>
            <a:off x="4714875" y="3414650"/>
            <a:ext cx="5772900" cy="5772900"/>
          </a:xfrm>
          <a:prstGeom prst="ellipse">
            <a:avLst/>
          </a:prstGeom>
          <a:noFill/>
          <a:ln cap="flat" cmpd="sng" w="9525">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443" name="Google Shape;443;p80"/>
          <p:cNvSpPr/>
          <p:nvPr/>
        </p:nvSpPr>
        <p:spPr>
          <a:xfrm>
            <a:off x="5400675" y="2597823"/>
            <a:ext cx="5772900" cy="5772900"/>
          </a:xfrm>
          <a:prstGeom prst="ellipse">
            <a:avLst/>
          </a:prstGeom>
          <a:noFill/>
          <a:ln cap="flat" cmpd="sng" w="9525">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444" name="Google Shape;444;p80"/>
          <p:cNvSpPr txBox="1"/>
          <p:nvPr>
            <p:ph type="title"/>
          </p:nvPr>
        </p:nvSpPr>
        <p:spPr>
          <a:xfrm>
            <a:off x="387825" y="595275"/>
            <a:ext cx="7594200" cy="719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a:spcBef>
                <a:spcPts val="0"/>
              </a:spcBef>
              <a:spcAft>
                <a:spcPts val="0"/>
              </a:spcAft>
              <a:buClr>
                <a:srgbClr val="0A1D2B"/>
              </a:buClr>
              <a:buSzPts val="3200"/>
              <a:buNone/>
              <a:defRPr sz="3200">
                <a:solidFill>
                  <a:srgbClr val="0A1D2B"/>
                </a:solidFill>
              </a:defRPr>
            </a:lvl2pPr>
            <a:lvl3pPr lvl="2">
              <a:spcBef>
                <a:spcPts val="0"/>
              </a:spcBef>
              <a:spcAft>
                <a:spcPts val="0"/>
              </a:spcAft>
              <a:buClr>
                <a:srgbClr val="0A1D2B"/>
              </a:buClr>
              <a:buSzPts val="3200"/>
              <a:buNone/>
              <a:defRPr sz="3200">
                <a:solidFill>
                  <a:srgbClr val="0A1D2B"/>
                </a:solidFill>
              </a:defRPr>
            </a:lvl3pPr>
            <a:lvl4pPr lvl="3">
              <a:spcBef>
                <a:spcPts val="0"/>
              </a:spcBef>
              <a:spcAft>
                <a:spcPts val="0"/>
              </a:spcAft>
              <a:buClr>
                <a:srgbClr val="0A1D2B"/>
              </a:buClr>
              <a:buSzPts val="3200"/>
              <a:buNone/>
              <a:defRPr sz="3200">
                <a:solidFill>
                  <a:srgbClr val="0A1D2B"/>
                </a:solidFill>
              </a:defRPr>
            </a:lvl4pPr>
            <a:lvl5pPr lvl="4">
              <a:spcBef>
                <a:spcPts val="0"/>
              </a:spcBef>
              <a:spcAft>
                <a:spcPts val="0"/>
              </a:spcAft>
              <a:buClr>
                <a:srgbClr val="0A1D2B"/>
              </a:buClr>
              <a:buSzPts val="3200"/>
              <a:buNone/>
              <a:defRPr sz="3200">
                <a:solidFill>
                  <a:srgbClr val="0A1D2B"/>
                </a:solidFill>
              </a:defRPr>
            </a:lvl5pPr>
            <a:lvl6pPr lvl="5">
              <a:spcBef>
                <a:spcPts val="0"/>
              </a:spcBef>
              <a:spcAft>
                <a:spcPts val="0"/>
              </a:spcAft>
              <a:buClr>
                <a:srgbClr val="0A1D2B"/>
              </a:buClr>
              <a:buSzPts val="3200"/>
              <a:buNone/>
              <a:defRPr sz="3200">
                <a:solidFill>
                  <a:srgbClr val="0A1D2B"/>
                </a:solidFill>
              </a:defRPr>
            </a:lvl6pPr>
            <a:lvl7pPr lvl="6">
              <a:spcBef>
                <a:spcPts val="0"/>
              </a:spcBef>
              <a:spcAft>
                <a:spcPts val="0"/>
              </a:spcAft>
              <a:buClr>
                <a:srgbClr val="0A1D2B"/>
              </a:buClr>
              <a:buSzPts val="3200"/>
              <a:buNone/>
              <a:defRPr sz="3200">
                <a:solidFill>
                  <a:srgbClr val="0A1D2B"/>
                </a:solidFill>
              </a:defRPr>
            </a:lvl7pPr>
            <a:lvl8pPr lvl="7">
              <a:spcBef>
                <a:spcPts val="0"/>
              </a:spcBef>
              <a:spcAft>
                <a:spcPts val="0"/>
              </a:spcAft>
              <a:buClr>
                <a:srgbClr val="0A1D2B"/>
              </a:buClr>
              <a:buSzPts val="3200"/>
              <a:buNone/>
              <a:defRPr sz="3200">
                <a:solidFill>
                  <a:srgbClr val="0A1D2B"/>
                </a:solidFill>
              </a:defRPr>
            </a:lvl8pPr>
            <a:lvl9pPr lvl="8">
              <a:spcBef>
                <a:spcPts val="0"/>
              </a:spcBef>
              <a:spcAft>
                <a:spcPts val="0"/>
              </a:spcAft>
              <a:buClr>
                <a:srgbClr val="0A1D2B"/>
              </a:buClr>
              <a:buSzPts val="3200"/>
              <a:buNone/>
              <a:defRPr sz="3200">
                <a:solidFill>
                  <a:srgbClr val="0A1D2B"/>
                </a:solidFill>
              </a:defRPr>
            </a:lvl9pPr>
          </a:lstStyle>
          <a:p/>
        </p:txBody>
      </p:sp>
      <p:sp>
        <p:nvSpPr>
          <p:cNvPr id="445" name="Google Shape;445;p80"/>
          <p:cNvSpPr/>
          <p:nvPr/>
        </p:nvSpPr>
        <p:spPr>
          <a:xfrm>
            <a:off x="8709575" y="48114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6" name="Google Shape;446;p80"/>
          <p:cNvPicPr preferRelativeResize="0"/>
          <p:nvPr/>
        </p:nvPicPr>
        <p:blipFill>
          <a:blip r:embed="rId2">
            <a:alphaModFix/>
          </a:blip>
          <a:stretch>
            <a:fillRect/>
          </a:stretch>
        </p:blipFill>
        <p:spPr>
          <a:xfrm>
            <a:off x="8831648" y="4907277"/>
            <a:ext cx="144675" cy="145902"/>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3">
    <p:bg>
      <p:bgPr>
        <a:blipFill>
          <a:blip r:embed="rId2">
            <a:alphaModFix/>
          </a:blip>
          <a:stretch>
            <a:fillRect/>
          </a:stretch>
        </a:blipFill>
      </p:bgPr>
    </p:bg>
    <p:spTree>
      <p:nvGrpSpPr>
        <p:cNvPr id="447" name="Shape 447"/>
        <p:cNvGrpSpPr/>
        <p:nvPr/>
      </p:nvGrpSpPr>
      <p:grpSpPr>
        <a:xfrm>
          <a:off x="0" y="0"/>
          <a:ext cx="0" cy="0"/>
          <a:chOff x="0" y="0"/>
          <a:chExt cx="0" cy="0"/>
        </a:xfrm>
      </p:grpSpPr>
      <p:sp>
        <p:nvSpPr>
          <p:cNvPr id="448" name="Google Shape;448;p81"/>
          <p:cNvSpPr/>
          <p:nvPr/>
        </p:nvSpPr>
        <p:spPr>
          <a:xfrm>
            <a:off x="0" y="123825"/>
            <a:ext cx="381000" cy="381000"/>
          </a:xfrm>
          <a:prstGeom prst="rect">
            <a:avLst/>
          </a:prstGeom>
          <a:solidFill>
            <a:srgbClr val="2B4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81"/>
          <p:cNvSpPr txBox="1"/>
          <p:nvPr>
            <p:ph type="title"/>
          </p:nvPr>
        </p:nvSpPr>
        <p:spPr>
          <a:xfrm>
            <a:off x="387825" y="595275"/>
            <a:ext cx="3741300" cy="120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0A1D2B"/>
              </a:buClr>
              <a:buSzPts val="3200"/>
              <a:buFont typeface="Playfair Display Black"/>
              <a:buNone/>
              <a:defRPr sz="3200">
                <a:solidFill>
                  <a:srgbClr val="0A1D2B"/>
                </a:solidFill>
                <a:latin typeface="Playfair Display Black"/>
                <a:ea typeface="Playfair Display Black"/>
                <a:cs typeface="Playfair Display Black"/>
                <a:sym typeface="Playfair Display Black"/>
              </a:defRPr>
            </a:lvl1pPr>
            <a:lvl2pPr lvl="1">
              <a:spcBef>
                <a:spcPts val="0"/>
              </a:spcBef>
              <a:spcAft>
                <a:spcPts val="0"/>
              </a:spcAft>
              <a:buClr>
                <a:srgbClr val="0A1D2B"/>
              </a:buClr>
              <a:buSzPts val="3200"/>
              <a:buNone/>
              <a:defRPr sz="3200">
                <a:solidFill>
                  <a:srgbClr val="0A1D2B"/>
                </a:solidFill>
              </a:defRPr>
            </a:lvl2pPr>
            <a:lvl3pPr lvl="2">
              <a:spcBef>
                <a:spcPts val="0"/>
              </a:spcBef>
              <a:spcAft>
                <a:spcPts val="0"/>
              </a:spcAft>
              <a:buClr>
                <a:srgbClr val="0A1D2B"/>
              </a:buClr>
              <a:buSzPts val="3200"/>
              <a:buNone/>
              <a:defRPr sz="3200">
                <a:solidFill>
                  <a:srgbClr val="0A1D2B"/>
                </a:solidFill>
              </a:defRPr>
            </a:lvl3pPr>
            <a:lvl4pPr lvl="3">
              <a:spcBef>
                <a:spcPts val="0"/>
              </a:spcBef>
              <a:spcAft>
                <a:spcPts val="0"/>
              </a:spcAft>
              <a:buClr>
                <a:srgbClr val="0A1D2B"/>
              </a:buClr>
              <a:buSzPts val="3200"/>
              <a:buNone/>
              <a:defRPr sz="3200">
                <a:solidFill>
                  <a:srgbClr val="0A1D2B"/>
                </a:solidFill>
              </a:defRPr>
            </a:lvl4pPr>
            <a:lvl5pPr lvl="4">
              <a:spcBef>
                <a:spcPts val="0"/>
              </a:spcBef>
              <a:spcAft>
                <a:spcPts val="0"/>
              </a:spcAft>
              <a:buClr>
                <a:srgbClr val="0A1D2B"/>
              </a:buClr>
              <a:buSzPts val="3200"/>
              <a:buNone/>
              <a:defRPr sz="3200">
                <a:solidFill>
                  <a:srgbClr val="0A1D2B"/>
                </a:solidFill>
              </a:defRPr>
            </a:lvl5pPr>
            <a:lvl6pPr lvl="5">
              <a:spcBef>
                <a:spcPts val="0"/>
              </a:spcBef>
              <a:spcAft>
                <a:spcPts val="0"/>
              </a:spcAft>
              <a:buClr>
                <a:srgbClr val="0A1D2B"/>
              </a:buClr>
              <a:buSzPts val="3200"/>
              <a:buNone/>
              <a:defRPr sz="3200">
                <a:solidFill>
                  <a:srgbClr val="0A1D2B"/>
                </a:solidFill>
              </a:defRPr>
            </a:lvl6pPr>
            <a:lvl7pPr lvl="6">
              <a:spcBef>
                <a:spcPts val="0"/>
              </a:spcBef>
              <a:spcAft>
                <a:spcPts val="0"/>
              </a:spcAft>
              <a:buClr>
                <a:srgbClr val="0A1D2B"/>
              </a:buClr>
              <a:buSzPts val="3200"/>
              <a:buNone/>
              <a:defRPr sz="3200">
                <a:solidFill>
                  <a:srgbClr val="0A1D2B"/>
                </a:solidFill>
              </a:defRPr>
            </a:lvl7pPr>
            <a:lvl8pPr lvl="7">
              <a:spcBef>
                <a:spcPts val="0"/>
              </a:spcBef>
              <a:spcAft>
                <a:spcPts val="0"/>
              </a:spcAft>
              <a:buClr>
                <a:srgbClr val="0A1D2B"/>
              </a:buClr>
              <a:buSzPts val="3200"/>
              <a:buNone/>
              <a:defRPr sz="3200">
                <a:solidFill>
                  <a:srgbClr val="0A1D2B"/>
                </a:solidFill>
              </a:defRPr>
            </a:lvl8pPr>
            <a:lvl9pPr lvl="8">
              <a:spcBef>
                <a:spcPts val="0"/>
              </a:spcBef>
              <a:spcAft>
                <a:spcPts val="0"/>
              </a:spcAft>
              <a:buClr>
                <a:srgbClr val="0A1D2B"/>
              </a:buClr>
              <a:buSzPts val="3200"/>
              <a:buNone/>
              <a:defRPr sz="3200">
                <a:solidFill>
                  <a:srgbClr val="0A1D2B"/>
                </a:solidFill>
              </a:defRPr>
            </a:lvl9pPr>
          </a:lstStyle>
          <a:p/>
        </p:txBody>
      </p:sp>
      <p:pic>
        <p:nvPicPr>
          <p:cNvPr id="450" name="Google Shape;450;p81"/>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1">
  <p:cSld name="TITLE_AND_TWO_COLUMNS_3_1">
    <p:bg>
      <p:bgPr>
        <a:blipFill>
          <a:blip r:embed="rId2">
            <a:alphaModFix/>
          </a:blip>
          <a:stretch>
            <a:fillRect/>
          </a:stretch>
        </a:blipFill>
      </p:bgPr>
    </p:bg>
    <p:spTree>
      <p:nvGrpSpPr>
        <p:cNvPr id="451" name="Shape 451"/>
        <p:cNvGrpSpPr/>
        <p:nvPr/>
      </p:nvGrpSpPr>
      <p:grpSpPr>
        <a:xfrm>
          <a:off x="0" y="0"/>
          <a:ext cx="0" cy="0"/>
          <a:chOff x="0" y="0"/>
          <a:chExt cx="0" cy="0"/>
        </a:xfrm>
      </p:grpSpPr>
      <p:sp>
        <p:nvSpPr>
          <p:cNvPr id="452" name="Google Shape;452;p82"/>
          <p:cNvSpPr/>
          <p:nvPr/>
        </p:nvSpPr>
        <p:spPr>
          <a:xfrm>
            <a:off x="0" y="1238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82"/>
          <p:cNvSpPr txBox="1"/>
          <p:nvPr>
            <p:ph type="title"/>
          </p:nvPr>
        </p:nvSpPr>
        <p:spPr>
          <a:xfrm>
            <a:off x="387825" y="595275"/>
            <a:ext cx="3741300" cy="120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0A1D2B"/>
              </a:buClr>
              <a:buSzPts val="3200"/>
              <a:buFont typeface="Playfair Display Black"/>
              <a:buNone/>
              <a:defRPr sz="3200">
                <a:solidFill>
                  <a:srgbClr val="0A1D2B"/>
                </a:solidFill>
                <a:latin typeface="Playfair Display Black"/>
                <a:ea typeface="Playfair Display Black"/>
                <a:cs typeface="Playfair Display Black"/>
                <a:sym typeface="Playfair Display Black"/>
              </a:defRPr>
            </a:lvl1pPr>
            <a:lvl2pPr lvl="1">
              <a:spcBef>
                <a:spcPts val="0"/>
              </a:spcBef>
              <a:spcAft>
                <a:spcPts val="0"/>
              </a:spcAft>
              <a:buClr>
                <a:srgbClr val="0A1D2B"/>
              </a:buClr>
              <a:buSzPts val="3200"/>
              <a:buNone/>
              <a:defRPr sz="3200">
                <a:solidFill>
                  <a:srgbClr val="0A1D2B"/>
                </a:solidFill>
              </a:defRPr>
            </a:lvl2pPr>
            <a:lvl3pPr lvl="2">
              <a:spcBef>
                <a:spcPts val="0"/>
              </a:spcBef>
              <a:spcAft>
                <a:spcPts val="0"/>
              </a:spcAft>
              <a:buClr>
                <a:srgbClr val="0A1D2B"/>
              </a:buClr>
              <a:buSzPts val="3200"/>
              <a:buNone/>
              <a:defRPr sz="3200">
                <a:solidFill>
                  <a:srgbClr val="0A1D2B"/>
                </a:solidFill>
              </a:defRPr>
            </a:lvl3pPr>
            <a:lvl4pPr lvl="3">
              <a:spcBef>
                <a:spcPts val="0"/>
              </a:spcBef>
              <a:spcAft>
                <a:spcPts val="0"/>
              </a:spcAft>
              <a:buClr>
                <a:srgbClr val="0A1D2B"/>
              </a:buClr>
              <a:buSzPts val="3200"/>
              <a:buNone/>
              <a:defRPr sz="3200">
                <a:solidFill>
                  <a:srgbClr val="0A1D2B"/>
                </a:solidFill>
              </a:defRPr>
            </a:lvl4pPr>
            <a:lvl5pPr lvl="4">
              <a:spcBef>
                <a:spcPts val="0"/>
              </a:spcBef>
              <a:spcAft>
                <a:spcPts val="0"/>
              </a:spcAft>
              <a:buClr>
                <a:srgbClr val="0A1D2B"/>
              </a:buClr>
              <a:buSzPts val="3200"/>
              <a:buNone/>
              <a:defRPr sz="3200">
                <a:solidFill>
                  <a:srgbClr val="0A1D2B"/>
                </a:solidFill>
              </a:defRPr>
            </a:lvl5pPr>
            <a:lvl6pPr lvl="5">
              <a:spcBef>
                <a:spcPts val="0"/>
              </a:spcBef>
              <a:spcAft>
                <a:spcPts val="0"/>
              </a:spcAft>
              <a:buClr>
                <a:srgbClr val="0A1D2B"/>
              </a:buClr>
              <a:buSzPts val="3200"/>
              <a:buNone/>
              <a:defRPr sz="3200">
                <a:solidFill>
                  <a:srgbClr val="0A1D2B"/>
                </a:solidFill>
              </a:defRPr>
            </a:lvl6pPr>
            <a:lvl7pPr lvl="6">
              <a:spcBef>
                <a:spcPts val="0"/>
              </a:spcBef>
              <a:spcAft>
                <a:spcPts val="0"/>
              </a:spcAft>
              <a:buClr>
                <a:srgbClr val="0A1D2B"/>
              </a:buClr>
              <a:buSzPts val="3200"/>
              <a:buNone/>
              <a:defRPr sz="3200">
                <a:solidFill>
                  <a:srgbClr val="0A1D2B"/>
                </a:solidFill>
              </a:defRPr>
            </a:lvl7pPr>
            <a:lvl8pPr lvl="7">
              <a:spcBef>
                <a:spcPts val="0"/>
              </a:spcBef>
              <a:spcAft>
                <a:spcPts val="0"/>
              </a:spcAft>
              <a:buClr>
                <a:srgbClr val="0A1D2B"/>
              </a:buClr>
              <a:buSzPts val="3200"/>
              <a:buNone/>
              <a:defRPr sz="3200">
                <a:solidFill>
                  <a:srgbClr val="0A1D2B"/>
                </a:solidFill>
              </a:defRPr>
            </a:lvl8pPr>
            <a:lvl9pPr lvl="8">
              <a:spcBef>
                <a:spcPts val="0"/>
              </a:spcBef>
              <a:spcAft>
                <a:spcPts val="0"/>
              </a:spcAft>
              <a:buClr>
                <a:srgbClr val="0A1D2B"/>
              </a:buClr>
              <a:buSzPts val="3200"/>
              <a:buNone/>
              <a:defRPr sz="3200">
                <a:solidFill>
                  <a:srgbClr val="0A1D2B"/>
                </a:solidFill>
              </a:defRPr>
            </a:lvl9pPr>
          </a:lstStyle>
          <a:p/>
        </p:txBody>
      </p:sp>
      <p:pic>
        <p:nvPicPr>
          <p:cNvPr id="454" name="Google Shape;454;p82"/>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5" name="Shape 455"/>
        <p:cNvGrpSpPr/>
        <p:nvPr/>
      </p:nvGrpSpPr>
      <p:grpSpPr>
        <a:xfrm>
          <a:off x="0" y="0"/>
          <a:ext cx="0" cy="0"/>
          <a:chOff x="0" y="0"/>
          <a:chExt cx="0" cy="0"/>
        </a:xfrm>
      </p:grpSpPr>
      <p:sp>
        <p:nvSpPr>
          <p:cNvPr id="456" name="Google Shape;456;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2 5">
  <p:cSld name="SECTION_HEADER_2_6">
    <p:bg>
      <p:bgPr>
        <a:solidFill>
          <a:schemeClr val="lt1"/>
        </a:solidFill>
      </p:bgPr>
    </p:bg>
    <p:spTree>
      <p:nvGrpSpPr>
        <p:cNvPr id="457" name="Shape 457"/>
        <p:cNvGrpSpPr/>
        <p:nvPr/>
      </p:nvGrpSpPr>
      <p:grpSpPr>
        <a:xfrm>
          <a:off x="0" y="0"/>
          <a:ext cx="0" cy="0"/>
          <a:chOff x="0" y="0"/>
          <a:chExt cx="0" cy="0"/>
        </a:xfrm>
      </p:grpSpPr>
      <p:sp>
        <p:nvSpPr>
          <p:cNvPr id="458" name="Google Shape;458;p84"/>
          <p:cNvSpPr txBox="1"/>
          <p:nvPr>
            <p:ph type="title"/>
          </p:nvPr>
        </p:nvSpPr>
        <p:spPr>
          <a:xfrm>
            <a:off x="389405" y="597892"/>
            <a:ext cx="3544800" cy="1493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a:spcBef>
                <a:spcPts val="0"/>
              </a:spcBef>
              <a:spcAft>
                <a:spcPts val="0"/>
              </a:spcAft>
              <a:buClr>
                <a:schemeClr val="lt1"/>
              </a:buClr>
              <a:buSzPts val="3200"/>
              <a:buNone/>
              <a:defRPr sz="3200">
                <a:solidFill>
                  <a:schemeClr val="lt1"/>
                </a:solidFill>
              </a:defRPr>
            </a:lvl2pPr>
            <a:lvl3pPr lvl="2">
              <a:spcBef>
                <a:spcPts val="0"/>
              </a:spcBef>
              <a:spcAft>
                <a:spcPts val="0"/>
              </a:spcAft>
              <a:buClr>
                <a:schemeClr val="lt1"/>
              </a:buClr>
              <a:buSzPts val="3200"/>
              <a:buNone/>
              <a:defRPr sz="3200">
                <a:solidFill>
                  <a:schemeClr val="lt1"/>
                </a:solidFill>
              </a:defRPr>
            </a:lvl3pPr>
            <a:lvl4pPr lvl="3">
              <a:spcBef>
                <a:spcPts val="0"/>
              </a:spcBef>
              <a:spcAft>
                <a:spcPts val="0"/>
              </a:spcAft>
              <a:buClr>
                <a:schemeClr val="lt1"/>
              </a:buClr>
              <a:buSzPts val="3200"/>
              <a:buNone/>
              <a:defRPr sz="3200">
                <a:solidFill>
                  <a:schemeClr val="lt1"/>
                </a:solidFill>
              </a:defRPr>
            </a:lvl4pPr>
            <a:lvl5pPr lvl="4">
              <a:spcBef>
                <a:spcPts val="0"/>
              </a:spcBef>
              <a:spcAft>
                <a:spcPts val="0"/>
              </a:spcAft>
              <a:buClr>
                <a:schemeClr val="lt1"/>
              </a:buClr>
              <a:buSzPts val="3200"/>
              <a:buNone/>
              <a:defRPr sz="3200">
                <a:solidFill>
                  <a:schemeClr val="lt1"/>
                </a:solidFill>
              </a:defRPr>
            </a:lvl5pPr>
            <a:lvl6pPr lvl="5">
              <a:spcBef>
                <a:spcPts val="0"/>
              </a:spcBef>
              <a:spcAft>
                <a:spcPts val="0"/>
              </a:spcAft>
              <a:buClr>
                <a:schemeClr val="lt1"/>
              </a:buClr>
              <a:buSzPts val="3200"/>
              <a:buNone/>
              <a:defRPr sz="3200">
                <a:solidFill>
                  <a:schemeClr val="lt1"/>
                </a:solidFill>
              </a:defRPr>
            </a:lvl6pPr>
            <a:lvl7pPr lvl="6">
              <a:spcBef>
                <a:spcPts val="0"/>
              </a:spcBef>
              <a:spcAft>
                <a:spcPts val="0"/>
              </a:spcAft>
              <a:buClr>
                <a:schemeClr val="lt1"/>
              </a:buClr>
              <a:buSzPts val="3200"/>
              <a:buNone/>
              <a:defRPr sz="3200">
                <a:solidFill>
                  <a:schemeClr val="lt1"/>
                </a:solidFill>
              </a:defRPr>
            </a:lvl7pPr>
            <a:lvl8pPr lvl="7">
              <a:spcBef>
                <a:spcPts val="0"/>
              </a:spcBef>
              <a:spcAft>
                <a:spcPts val="0"/>
              </a:spcAft>
              <a:buClr>
                <a:schemeClr val="lt1"/>
              </a:buClr>
              <a:buSzPts val="3200"/>
              <a:buNone/>
              <a:defRPr sz="3200">
                <a:solidFill>
                  <a:schemeClr val="lt1"/>
                </a:solidFill>
              </a:defRPr>
            </a:lvl8pPr>
            <a:lvl9pPr lvl="8">
              <a:spcBef>
                <a:spcPts val="0"/>
              </a:spcBef>
              <a:spcAft>
                <a:spcPts val="0"/>
              </a:spcAft>
              <a:buClr>
                <a:schemeClr val="lt1"/>
              </a:buClr>
              <a:buSzPts val="3200"/>
              <a:buNone/>
              <a:defRPr sz="3200">
                <a:solidFill>
                  <a:schemeClr val="lt1"/>
                </a:solidFill>
              </a:defRPr>
            </a:lvl9pPr>
          </a:lstStyle>
          <a:p/>
        </p:txBody>
      </p:sp>
      <p:pic>
        <p:nvPicPr>
          <p:cNvPr id="459" name="Google Shape;459;p84"/>
          <p:cNvPicPr preferRelativeResize="0"/>
          <p:nvPr/>
        </p:nvPicPr>
        <p:blipFill>
          <a:blip r:embed="rId2">
            <a:alphaModFix/>
          </a:blip>
          <a:stretch>
            <a:fillRect/>
          </a:stretch>
        </p:blipFill>
        <p:spPr>
          <a:xfrm>
            <a:off x="100700" y="233925"/>
            <a:ext cx="144675" cy="145902"/>
          </a:xfrm>
          <a:prstGeom prst="rect">
            <a:avLst/>
          </a:prstGeom>
          <a:noFill/>
          <a:ln>
            <a:noFill/>
          </a:ln>
        </p:spPr>
      </p:pic>
      <p:pic>
        <p:nvPicPr>
          <p:cNvPr id="460" name="Google Shape;460;p84"/>
          <p:cNvPicPr preferRelativeResize="0"/>
          <p:nvPr/>
        </p:nvPicPr>
        <p:blipFill>
          <a:blip r:embed="rId3">
            <a:alphaModFix/>
          </a:blip>
          <a:stretch>
            <a:fillRect/>
          </a:stretch>
        </p:blipFill>
        <p:spPr>
          <a:xfrm>
            <a:off x="0" y="4932025"/>
            <a:ext cx="9144003" cy="211475"/>
          </a:xfrm>
          <a:prstGeom prst="rect">
            <a:avLst/>
          </a:prstGeom>
          <a:noFill/>
          <a:ln>
            <a:noFill/>
          </a:ln>
        </p:spPr>
      </p:pic>
      <p:pic>
        <p:nvPicPr>
          <p:cNvPr id="461" name="Google Shape;461;p84"/>
          <p:cNvPicPr preferRelativeResize="0"/>
          <p:nvPr/>
        </p:nvPicPr>
        <p:blipFill>
          <a:blip r:embed="rId4">
            <a:alphaModFix/>
          </a:blip>
          <a:stretch>
            <a:fillRect/>
          </a:stretch>
        </p:blipFill>
        <p:spPr>
          <a:xfrm>
            <a:off x="8881287" y="4961290"/>
            <a:ext cx="144675" cy="144675"/>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B 1">
  <p:cSld name="TITLE_AND_BODY_1">
    <p:spTree>
      <p:nvGrpSpPr>
        <p:cNvPr id="462" name="Shape 462"/>
        <p:cNvGrpSpPr/>
        <p:nvPr/>
      </p:nvGrpSpPr>
      <p:grpSpPr>
        <a:xfrm>
          <a:off x="0" y="0"/>
          <a:ext cx="0" cy="0"/>
          <a:chOff x="0" y="0"/>
          <a:chExt cx="0" cy="0"/>
        </a:xfrm>
      </p:grpSpPr>
      <p:sp>
        <p:nvSpPr>
          <p:cNvPr id="463" name="Google Shape;463;p85"/>
          <p:cNvSpPr/>
          <p:nvPr/>
        </p:nvSpPr>
        <p:spPr>
          <a:xfrm>
            <a:off x="4714875" y="3414650"/>
            <a:ext cx="5772900" cy="5772900"/>
          </a:xfrm>
          <a:prstGeom prst="ellipse">
            <a:avLst/>
          </a:prstGeom>
          <a:noFill/>
          <a:ln cap="flat" cmpd="sng" w="9525">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464" name="Google Shape;464;p85"/>
          <p:cNvSpPr/>
          <p:nvPr/>
        </p:nvSpPr>
        <p:spPr>
          <a:xfrm>
            <a:off x="5400675" y="2597823"/>
            <a:ext cx="5772900" cy="5772900"/>
          </a:xfrm>
          <a:prstGeom prst="ellipse">
            <a:avLst/>
          </a:prstGeom>
          <a:noFill/>
          <a:ln cap="flat" cmpd="sng" w="9525">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465" name="Google Shape;465;p85"/>
          <p:cNvSpPr txBox="1"/>
          <p:nvPr>
            <p:ph type="title"/>
          </p:nvPr>
        </p:nvSpPr>
        <p:spPr>
          <a:xfrm>
            <a:off x="387825" y="595275"/>
            <a:ext cx="7594200" cy="719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a:spcBef>
                <a:spcPts val="0"/>
              </a:spcBef>
              <a:spcAft>
                <a:spcPts val="0"/>
              </a:spcAft>
              <a:buClr>
                <a:srgbClr val="0A1D2B"/>
              </a:buClr>
              <a:buSzPts val="3200"/>
              <a:buNone/>
              <a:defRPr sz="3200">
                <a:solidFill>
                  <a:srgbClr val="0A1D2B"/>
                </a:solidFill>
              </a:defRPr>
            </a:lvl2pPr>
            <a:lvl3pPr lvl="2">
              <a:spcBef>
                <a:spcPts val="0"/>
              </a:spcBef>
              <a:spcAft>
                <a:spcPts val="0"/>
              </a:spcAft>
              <a:buClr>
                <a:srgbClr val="0A1D2B"/>
              </a:buClr>
              <a:buSzPts val="3200"/>
              <a:buNone/>
              <a:defRPr sz="3200">
                <a:solidFill>
                  <a:srgbClr val="0A1D2B"/>
                </a:solidFill>
              </a:defRPr>
            </a:lvl3pPr>
            <a:lvl4pPr lvl="3">
              <a:spcBef>
                <a:spcPts val="0"/>
              </a:spcBef>
              <a:spcAft>
                <a:spcPts val="0"/>
              </a:spcAft>
              <a:buClr>
                <a:srgbClr val="0A1D2B"/>
              </a:buClr>
              <a:buSzPts val="3200"/>
              <a:buNone/>
              <a:defRPr sz="3200">
                <a:solidFill>
                  <a:srgbClr val="0A1D2B"/>
                </a:solidFill>
              </a:defRPr>
            </a:lvl4pPr>
            <a:lvl5pPr lvl="4">
              <a:spcBef>
                <a:spcPts val="0"/>
              </a:spcBef>
              <a:spcAft>
                <a:spcPts val="0"/>
              </a:spcAft>
              <a:buClr>
                <a:srgbClr val="0A1D2B"/>
              </a:buClr>
              <a:buSzPts val="3200"/>
              <a:buNone/>
              <a:defRPr sz="3200">
                <a:solidFill>
                  <a:srgbClr val="0A1D2B"/>
                </a:solidFill>
              </a:defRPr>
            </a:lvl5pPr>
            <a:lvl6pPr lvl="5">
              <a:spcBef>
                <a:spcPts val="0"/>
              </a:spcBef>
              <a:spcAft>
                <a:spcPts val="0"/>
              </a:spcAft>
              <a:buClr>
                <a:srgbClr val="0A1D2B"/>
              </a:buClr>
              <a:buSzPts val="3200"/>
              <a:buNone/>
              <a:defRPr sz="3200">
                <a:solidFill>
                  <a:srgbClr val="0A1D2B"/>
                </a:solidFill>
              </a:defRPr>
            </a:lvl6pPr>
            <a:lvl7pPr lvl="6">
              <a:spcBef>
                <a:spcPts val="0"/>
              </a:spcBef>
              <a:spcAft>
                <a:spcPts val="0"/>
              </a:spcAft>
              <a:buClr>
                <a:srgbClr val="0A1D2B"/>
              </a:buClr>
              <a:buSzPts val="3200"/>
              <a:buNone/>
              <a:defRPr sz="3200">
                <a:solidFill>
                  <a:srgbClr val="0A1D2B"/>
                </a:solidFill>
              </a:defRPr>
            </a:lvl7pPr>
            <a:lvl8pPr lvl="7">
              <a:spcBef>
                <a:spcPts val="0"/>
              </a:spcBef>
              <a:spcAft>
                <a:spcPts val="0"/>
              </a:spcAft>
              <a:buClr>
                <a:srgbClr val="0A1D2B"/>
              </a:buClr>
              <a:buSzPts val="3200"/>
              <a:buNone/>
              <a:defRPr sz="3200">
                <a:solidFill>
                  <a:srgbClr val="0A1D2B"/>
                </a:solidFill>
              </a:defRPr>
            </a:lvl8pPr>
            <a:lvl9pPr lvl="8">
              <a:spcBef>
                <a:spcPts val="0"/>
              </a:spcBef>
              <a:spcAft>
                <a:spcPts val="0"/>
              </a:spcAft>
              <a:buClr>
                <a:srgbClr val="0A1D2B"/>
              </a:buClr>
              <a:buSzPts val="3200"/>
              <a:buNone/>
              <a:defRPr sz="3200">
                <a:solidFill>
                  <a:srgbClr val="0A1D2B"/>
                </a:solidFill>
              </a:defRPr>
            </a:lvl9pPr>
          </a:lstStyle>
          <a:p/>
        </p:txBody>
      </p:sp>
      <p:sp>
        <p:nvSpPr>
          <p:cNvPr id="466" name="Google Shape;466;p85"/>
          <p:cNvSpPr/>
          <p:nvPr/>
        </p:nvSpPr>
        <p:spPr>
          <a:xfrm>
            <a:off x="8709575" y="48114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7" name="Google Shape;467;p85"/>
          <p:cNvPicPr preferRelativeResize="0"/>
          <p:nvPr/>
        </p:nvPicPr>
        <p:blipFill>
          <a:blip r:embed="rId2">
            <a:alphaModFix/>
          </a:blip>
          <a:stretch>
            <a:fillRect/>
          </a:stretch>
        </p:blipFill>
        <p:spPr>
          <a:xfrm>
            <a:off x="8831648" y="4907277"/>
            <a:ext cx="144675" cy="145902"/>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2" name="Shape 472"/>
        <p:cNvGrpSpPr/>
        <p:nvPr/>
      </p:nvGrpSpPr>
      <p:grpSpPr>
        <a:xfrm>
          <a:off x="0" y="0"/>
          <a:ext cx="0" cy="0"/>
          <a:chOff x="0" y="0"/>
          <a:chExt cx="0" cy="0"/>
        </a:xfrm>
      </p:grpSpPr>
      <p:sp>
        <p:nvSpPr>
          <p:cNvPr id="473" name="Google Shape;473;p8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74" name="Google Shape;474;p8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75" name="Google Shape;475;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6" name="Shape 476"/>
        <p:cNvGrpSpPr/>
        <p:nvPr/>
      </p:nvGrpSpPr>
      <p:grpSpPr>
        <a:xfrm>
          <a:off x="0" y="0"/>
          <a:ext cx="0" cy="0"/>
          <a:chOff x="0" y="0"/>
          <a:chExt cx="0" cy="0"/>
        </a:xfrm>
      </p:grpSpPr>
      <p:sp>
        <p:nvSpPr>
          <p:cNvPr id="477" name="Google Shape;477;p8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78" name="Google Shape;478;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79" name="Shape 479"/>
        <p:cNvGrpSpPr/>
        <p:nvPr/>
      </p:nvGrpSpPr>
      <p:grpSpPr>
        <a:xfrm>
          <a:off x="0" y="0"/>
          <a:ext cx="0" cy="0"/>
          <a:chOff x="0" y="0"/>
          <a:chExt cx="0" cy="0"/>
        </a:xfrm>
      </p:grpSpPr>
      <p:sp>
        <p:nvSpPr>
          <p:cNvPr id="480" name="Google Shape;480;p8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1" name="Google Shape;481;p8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2" name="Google Shape;482;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3" name="Shape 483"/>
        <p:cNvGrpSpPr/>
        <p:nvPr/>
      </p:nvGrpSpPr>
      <p:grpSpPr>
        <a:xfrm>
          <a:off x="0" y="0"/>
          <a:ext cx="0" cy="0"/>
          <a:chOff x="0" y="0"/>
          <a:chExt cx="0" cy="0"/>
        </a:xfrm>
      </p:grpSpPr>
      <p:sp>
        <p:nvSpPr>
          <p:cNvPr id="484" name="Google Shape;484;p9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5" name="Google Shape;485;p9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86" name="Google Shape;486;p9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87" name="Google Shape;487;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8" name="Shape 488"/>
        <p:cNvGrpSpPr/>
        <p:nvPr/>
      </p:nvGrpSpPr>
      <p:grpSpPr>
        <a:xfrm>
          <a:off x="0" y="0"/>
          <a:ext cx="0" cy="0"/>
          <a:chOff x="0" y="0"/>
          <a:chExt cx="0" cy="0"/>
        </a:xfrm>
      </p:grpSpPr>
      <p:sp>
        <p:nvSpPr>
          <p:cNvPr id="489" name="Google Shape;489;p9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90" name="Google Shape;490;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1" name="Shape 491"/>
        <p:cNvGrpSpPr/>
        <p:nvPr/>
      </p:nvGrpSpPr>
      <p:grpSpPr>
        <a:xfrm>
          <a:off x="0" y="0"/>
          <a:ext cx="0" cy="0"/>
          <a:chOff x="0" y="0"/>
          <a:chExt cx="0" cy="0"/>
        </a:xfrm>
      </p:grpSpPr>
      <p:sp>
        <p:nvSpPr>
          <p:cNvPr id="492" name="Google Shape;492;p9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3" name="Google Shape;493;p9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4" name="Google Shape;494;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5" name="Shape 495"/>
        <p:cNvGrpSpPr/>
        <p:nvPr/>
      </p:nvGrpSpPr>
      <p:grpSpPr>
        <a:xfrm>
          <a:off x="0" y="0"/>
          <a:ext cx="0" cy="0"/>
          <a:chOff x="0" y="0"/>
          <a:chExt cx="0" cy="0"/>
        </a:xfrm>
      </p:grpSpPr>
      <p:sp>
        <p:nvSpPr>
          <p:cNvPr id="496" name="Google Shape;496;p9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97" name="Google Shape;497;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98" name="Shape 498"/>
        <p:cNvGrpSpPr/>
        <p:nvPr/>
      </p:nvGrpSpPr>
      <p:grpSpPr>
        <a:xfrm>
          <a:off x="0" y="0"/>
          <a:ext cx="0" cy="0"/>
          <a:chOff x="0" y="0"/>
          <a:chExt cx="0" cy="0"/>
        </a:xfrm>
      </p:grpSpPr>
      <p:sp>
        <p:nvSpPr>
          <p:cNvPr id="499" name="Google Shape;499;p9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9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1" name="Google Shape;501;p9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2" name="Google Shape;502;p9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03" name="Google Shape;503;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4" name="Shape 504"/>
        <p:cNvGrpSpPr/>
        <p:nvPr/>
      </p:nvGrpSpPr>
      <p:grpSpPr>
        <a:xfrm>
          <a:off x="0" y="0"/>
          <a:ext cx="0" cy="0"/>
          <a:chOff x="0" y="0"/>
          <a:chExt cx="0" cy="0"/>
        </a:xfrm>
      </p:grpSpPr>
      <p:sp>
        <p:nvSpPr>
          <p:cNvPr id="505" name="Google Shape;505;p9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06" name="Google Shape;506;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7" name="Shape 507"/>
        <p:cNvGrpSpPr/>
        <p:nvPr/>
      </p:nvGrpSpPr>
      <p:grpSpPr>
        <a:xfrm>
          <a:off x="0" y="0"/>
          <a:ext cx="0" cy="0"/>
          <a:chOff x="0" y="0"/>
          <a:chExt cx="0" cy="0"/>
        </a:xfrm>
      </p:grpSpPr>
      <p:sp>
        <p:nvSpPr>
          <p:cNvPr id="508" name="Google Shape;508;p9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9" name="Google Shape;509;p9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10" name="Google Shape;510;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1" name="Shape 511"/>
        <p:cNvGrpSpPr/>
        <p:nvPr/>
      </p:nvGrpSpPr>
      <p:grpSpPr>
        <a:xfrm>
          <a:off x="0" y="0"/>
          <a:ext cx="0" cy="0"/>
          <a:chOff x="0" y="0"/>
          <a:chExt cx="0" cy="0"/>
        </a:xfrm>
      </p:grpSpPr>
      <p:sp>
        <p:nvSpPr>
          <p:cNvPr id="512" name="Google Shape;512;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p:cSld name="SECTION_HEADER_1">
    <p:bg>
      <p:bgPr>
        <a:blipFill>
          <a:blip r:embed="rId2">
            <a:alphaModFix/>
          </a:blip>
          <a:stretch>
            <a:fillRect/>
          </a:stretch>
        </a:blipFill>
      </p:bgPr>
    </p:bg>
    <p:spTree>
      <p:nvGrpSpPr>
        <p:cNvPr id="513" name="Shape 513"/>
        <p:cNvGrpSpPr/>
        <p:nvPr/>
      </p:nvGrpSpPr>
      <p:grpSpPr>
        <a:xfrm>
          <a:off x="0" y="0"/>
          <a:ext cx="0" cy="0"/>
          <a:chOff x="0" y="0"/>
          <a:chExt cx="0" cy="0"/>
        </a:xfrm>
      </p:grpSpPr>
      <p:sp>
        <p:nvSpPr>
          <p:cNvPr id="514" name="Google Shape;514;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5" name="Google Shape;515;p98"/>
          <p:cNvSpPr txBox="1"/>
          <p:nvPr>
            <p:ph type="title"/>
          </p:nvPr>
        </p:nvSpPr>
        <p:spPr>
          <a:xfrm>
            <a:off x="2799600" y="1566000"/>
            <a:ext cx="3544800" cy="14931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200"/>
              <a:buFont typeface="Playfair Display Black"/>
              <a:buNone/>
              <a:defRPr sz="3200">
                <a:solidFill>
                  <a:schemeClr val="lt1"/>
                </a:solidFill>
                <a:latin typeface="Playfair Display Black"/>
                <a:ea typeface="Playfair Display Black"/>
                <a:cs typeface="Playfair Display Black"/>
                <a:sym typeface="Playfair Display Black"/>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516" name="Google Shape;516;p98"/>
          <p:cNvSpPr txBox="1"/>
          <p:nvPr>
            <p:ph idx="1" type="subTitle"/>
          </p:nvPr>
        </p:nvSpPr>
        <p:spPr>
          <a:xfrm>
            <a:off x="3022100" y="3005750"/>
            <a:ext cx="3140700" cy="11001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800"/>
              <a:buFont typeface="Work Sans Medium"/>
              <a:buNone/>
              <a:defRPr>
                <a:solidFill>
                  <a:schemeClr val="lt1"/>
                </a:solidFill>
                <a:latin typeface="Work Sans Medium"/>
                <a:ea typeface="Work Sans Medium"/>
                <a:cs typeface="Work Sans Medium"/>
                <a:sym typeface="Work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17" name="Google Shape;517;p98"/>
          <p:cNvPicPr preferRelativeResize="0"/>
          <p:nvPr/>
        </p:nvPicPr>
        <p:blipFill>
          <a:blip r:embed="rId3">
            <a:alphaModFix/>
          </a:blip>
          <a:stretch>
            <a:fillRect/>
          </a:stretch>
        </p:blipFill>
        <p:spPr>
          <a:xfrm>
            <a:off x="100700" y="233925"/>
            <a:ext cx="144675" cy="145902"/>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py Background A 3 1">
  <p:cSld name="SECTION_HEADER_3_1">
    <p:bg>
      <p:bgPr>
        <a:solidFill>
          <a:schemeClr val="lt1"/>
        </a:solidFill>
      </p:bgPr>
    </p:bg>
    <p:spTree>
      <p:nvGrpSpPr>
        <p:cNvPr id="518" name="Shape 518"/>
        <p:cNvGrpSpPr/>
        <p:nvPr/>
      </p:nvGrpSpPr>
      <p:grpSpPr>
        <a:xfrm>
          <a:off x="0" y="0"/>
          <a:ext cx="0" cy="0"/>
          <a:chOff x="0" y="0"/>
          <a:chExt cx="0" cy="0"/>
        </a:xfrm>
      </p:grpSpPr>
      <p:sp>
        <p:nvSpPr>
          <p:cNvPr id="519" name="Google Shape;519;p99"/>
          <p:cNvSpPr txBox="1"/>
          <p:nvPr>
            <p:ph type="title"/>
          </p:nvPr>
        </p:nvSpPr>
        <p:spPr>
          <a:xfrm>
            <a:off x="2799600" y="1566000"/>
            <a:ext cx="3544800" cy="14931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dk1"/>
              </a:buClr>
              <a:buSzPts val="3200"/>
              <a:buFont typeface="Playfair Display Black"/>
              <a:buNone/>
              <a:defRPr sz="3200">
                <a:solidFill>
                  <a:schemeClr val="dk1"/>
                </a:solidFill>
                <a:latin typeface="Playfair Display Black"/>
                <a:ea typeface="Playfair Display Black"/>
                <a:cs typeface="Playfair Display Black"/>
                <a:sym typeface="Playfair Display Black"/>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520" name="Google Shape;520;p99"/>
          <p:cNvSpPr txBox="1"/>
          <p:nvPr>
            <p:ph idx="1" type="subTitle"/>
          </p:nvPr>
        </p:nvSpPr>
        <p:spPr>
          <a:xfrm>
            <a:off x="3022100" y="3005750"/>
            <a:ext cx="3140700" cy="11001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dk1"/>
              </a:buClr>
              <a:buSzPts val="1800"/>
              <a:buFont typeface="Montserrat"/>
              <a:buNone/>
              <a:defRPr>
                <a:solidFill>
                  <a:schemeClr val="dk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1" name="Google Shape;521;p99"/>
          <p:cNvSpPr/>
          <p:nvPr/>
        </p:nvSpPr>
        <p:spPr>
          <a:xfrm>
            <a:off x="0" y="123825"/>
            <a:ext cx="381000" cy="381000"/>
          </a:xfrm>
          <a:prstGeom prst="rect">
            <a:avLst/>
          </a:prstGeom>
          <a:solidFill>
            <a:srgbClr val="00EE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2" name="Google Shape;522;p99"/>
          <p:cNvPicPr preferRelativeResize="0"/>
          <p:nvPr/>
        </p:nvPicPr>
        <p:blipFill>
          <a:blip r:embed="rId2">
            <a:alphaModFix/>
          </a:blip>
          <a:stretch>
            <a:fillRect/>
          </a:stretch>
        </p:blipFill>
        <p:spPr>
          <a:xfrm>
            <a:off x="100700" y="233925"/>
            <a:ext cx="144675" cy="14590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4.xml"/><Relationship Id="rId42" Type="http://schemas.openxmlformats.org/officeDocument/2006/relationships/slideLayout" Target="../slideLayouts/slideLayout56.xml"/><Relationship Id="rId41" Type="http://schemas.openxmlformats.org/officeDocument/2006/relationships/slideLayout" Target="../slideLayouts/slideLayout55.xml"/><Relationship Id="rId44" Type="http://schemas.openxmlformats.org/officeDocument/2006/relationships/slideLayout" Target="../slideLayouts/slideLayout58.xml"/><Relationship Id="rId43" Type="http://schemas.openxmlformats.org/officeDocument/2006/relationships/slideLayout" Target="../slideLayouts/slideLayout57.xml"/><Relationship Id="rId46" Type="http://schemas.openxmlformats.org/officeDocument/2006/relationships/slideLayout" Target="../slideLayouts/slideLayout60.xml"/><Relationship Id="rId45" Type="http://schemas.openxmlformats.org/officeDocument/2006/relationships/slideLayout" Target="../slideLayouts/slideLayout59.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48" Type="http://schemas.openxmlformats.org/officeDocument/2006/relationships/slideLayout" Target="../slideLayouts/slideLayout62.xml"/><Relationship Id="rId47" Type="http://schemas.openxmlformats.org/officeDocument/2006/relationships/slideLayout" Target="../slideLayouts/slideLayout61.xml"/><Relationship Id="rId49" Type="http://schemas.openxmlformats.org/officeDocument/2006/relationships/theme" Target="../theme/theme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31" Type="http://schemas.openxmlformats.org/officeDocument/2006/relationships/slideLayout" Target="../slideLayouts/slideLayout45.xml"/><Relationship Id="rId30" Type="http://schemas.openxmlformats.org/officeDocument/2006/relationships/slideLayout" Target="../slideLayouts/slideLayout44.xml"/><Relationship Id="rId33" Type="http://schemas.openxmlformats.org/officeDocument/2006/relationships/slideLayout" Target="../slideLayouts/slideLayout47.xml"/><Relationship Id="rId32" Type="http://schemas.openxmlformats.org/officeDocument/2006/relationships/slideLayout" Target="../slideLayouts/slideLayout46.xml"/><Relationship Id="rId35" Type="http://schemas.openxmlformats.org/officeDocument/2006/relationships/slideLayout" Target="../slideLayouts/slideLayout49.xml"/><Relationship Id="rId34" Type="http://schemas.openxmlformats.org/officeDocument/2006/relationships/slideLayout" Target="../slideLayouts/slideLayout48.xml"/><Relationship Id="rId37" Type="http://schemas.openxmlformats.org/officeDocument/2006/relationships/slideLayout" Target="../slideLayouts/slideLayout51.xml"/><Relationship Id="rId36" Type="http://schemas.openxmlformats.org/officeDocument/2006/relationships/slideLayout" Target="../slideLayouts/slideLayout50.xml"/><Relationship Id="rId39" Type="http://schemas.openxmlformats.org/officeDocument/2006/relationships/slideLayout" Target="../slideLayouts/slideLayout53.xml"/><Relationship Id="rId38" Type="http://schemas.openxmlformats.org/officeDocument/2006/relationships/slideLayout" Target="../slideLayouts/slideLayout52.xml"/><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20" Type="http://schemas.openxmlformats.org/officeDocument/2006/relationships/slideLayout" Target="../slideLayouts/slideLayout82.xml"/><Relationship Id="rId21" Type="http://schemas.openxmlformats.org/officeDocument/2006/relationships/theme" Target="../theme/theme1.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7" Type="http://schemas.openxmlformats.org/officeDocument/2006/relationships/slideLayout" Target="../slideLayouts/slideLayout79.xml"/><Relationship Id="rId16" Type="http://schemas.openxmlformats.org/officeDocument/2006/relationships/slideLayout" Target="../slideLayouts/slideLayout78.xml"/><Relationship Id="rId19" Type="http://schemas.openxmlformats.org/officeDocument/2006/relationships/slideLayout" Target="../slideLayouts/slideLayout81.xml"/><Relationship Id="rId18"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11" Type="http://schemas.openxmlformats.org/officeDocument/2006/relationships/slideLayout" Target="../slideLayouts/slideLayout93.xml"/><Relationship Id="rId10" Type="http://schemas.openxmlformats.org/officeDocument/2006/relationships/slideLayout" Target="../slideLayouts/slideLayout92.xml"/><Relationship Id="rId13" Type="http://schemas.openxmlformats.org/officeDocument/2006/relationships/slideLayout" Target="../slideLayouts/slideLayout95.xml"/><Relationship Id="rId12" Type="http://schemas.openxmlformats.org/officeDocument/2006/relationships/slideLayout" Target="../slideLayouts/slideLayout9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3" name="Shape 6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8" name="Shape 37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68" name="Shape 468"/>
        <p:cNvGrpSpPr/>
        <p:nvPr/>
      </p:nvGrpSpPr>
      <p:grpSpPr>
        <a:xfrm>
          <a:off x="0" y="0"/>
          <a:ext cx="0" cy="0"/>
          <a:chOff x="0" y="0"/>
          <a:chExt cx="0" cy="0"/>
        </a:xfrm>
      </p:grpSpPr>
      <p:sp>
        <p:nvSpPr>
          <p:cNvPr id="469" name="Google Shape;469;p8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470" name="Google Shape;470;p8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471" name="Google Shape;471;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0.xml"/><Relationship Id="rId3"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6.png"/><Relationship Id="rId4" Type="http://schemas.openxmlformats.org/officeDocument/2006/relationships/image" Target="../media/image43.png"/><Relationship Id="rId5" Type="http://schemas.openxmlformats.org/officeDocument/2006/relationships/image" Target="../media/image41.png"/><Relationship Id="rId6" Type="http://schemas.openxmlformats.org/officeDocument/2006/relationships/image" Target="../media/image66.png"/><Relationship Id="rId7"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2.png"/><Relationship Id="rId4" Type="http://schemas.openxmlformats.org/officeDocument/2006/relationships/image" Target="../media/image66.png"/><Relationship Id="rId5"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2.png"/><Relationship Id="rId4" Type="http://schemas.openxmlformats.org/officeDocument/2006/relationships/image" Target="../media/image66.png"/><Relationship Id="rId5"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2.png"/><Relationship Id="rId4" Type="http://schemas.openxmlformats.org/officeDocument/2006/relationships/image" Target="../media/image66.png"/><Relationship Id="rId5"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66.png"/><Relationship Id="rId5"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2.png"/><Relationship Id="rId4" Type="http://schemas.openxmlformats.org/officeDocument/2006/relationships/image" Target="../media/image66.png"/><Relationship Id="rId5"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66.png"/><Relationship Id="rId5"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8.png"/><Relationship Id="rId4" Type="http://schemas.openxmlformats.org/officeDocument/2006/relationships/image" Target="../media/image41.png"/><Relationship Id="rId5"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9.xml"/><Relationship Id="rId3"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38.jpg"/><Relationship Id="rId4" Type="http://schemas.openxmlformats.org/officeDocument/2006/relationships/image" Target="../media/image31.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5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0.xml"/><Relationship Id="rId3" Type="http://schemas.openxmlformats.org/officeDocument/2006/relationships/image" Target="../media/image76.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58.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8.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58.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58.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58.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8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58.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47.jpg"/><Relationship Id="rId5" Type="http://schemas.openxmlformats.org/officeDocument/2006/relationships/image" Target="../media/image53.jpg"/><Relationship Id="rId6" Type="http://schemas.openxmlformats.org/officeDocument/2006/relationships/image" Target="../media/image51.jpg"/><Relationship Id="rId7" Type="http://schemas.openxmlformats.org/officeDocument/2006/relationships/image" Target="../media/image55.jpg"/><Relationship Id="rId8" Type="http://schemas.openxmlformats.org/officeDocument/2006/relationships/image" Target="../media/image5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xml"/><Relationship Id="rId3" Type="http://schemas.openxmlformats.org/officeDocument/2006/relationships/image" Target="../media/image42.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xml"/><Relationship Id="rId3" Type="http://schemas.openxmlformats.org/officeDocument/2006/relationships/image" Target="../media/image4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8.xml"/><Relationship Id="rId3" Type="http://schemas.openxmlformats.org/officeDocument/2006/relationships/image" Target="../media/image46.png"/><Relationship Id="rId4" Type="http://schemas.openxmlformats.org/officeDocument/2006/relationships/image" Target="../media/image49.png"/><Relationship Id="rId5"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68.png"/><Relationship Id="rId4" Type="http://schemas.openxmlformats.org/officeDocument/2006/relationships/image" Target="../media/image49.png"/><Relationship Id="rId5"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100" title="Texture_Black_01.png"/>
          <p:cNvPicPr preferRelativeResize="0"/>
          <p:nvPr/>
        </p:nvPicPr>
        <p:blipFill>
          <a:blip r:embed="rId3">
            <a:alphaModFix/>
          </a:blip>
          <a:stretch>
            <a:fillRect/>
          </a:stretch>
        </p:blipFill>
        <p:spPr>
          <a:xfrm>
            <a:off x="-2219246" y="-1322929"/>
            <a:ext cx="8304693" cy="7270450"/>
          </a:xfrm>
          <a:prstGeom prst="rect">
            <a:avLst/>
          </a:prstGeom>
          <a:noFill/>
          <a:ln>
            <a:noFill/>
          </a:ln>
        </p:spPr>
      </p:pic>
      <p:sp>
        <p:nvSpPr>
          <p:cNvPr id="528" name="Google Shape;528;p100"/>
          <p:cNvSpPr/>
          <p:nvPr/>
        </p:nvSpPr>
        <p:spPr>
          <a:xfrm>
            <a:off x="-159600" y="818961"/>
            <a:ext cx="5569200" cy="1315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9" name="Google Shape;529;p100"/>
          <p:cNvSpPr txBox="1"/>
          <p:nvPr>
            <p:ph idx="4294967295" type="title"/>
          </p:nvPr>
        </p:nvSpPr>
        <p:spPr>
          <a:xfrm>
            <a:off x="322800" y="812842"/>
            <a:ext cx="5569200" cy="14280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SzPts val="990"/>
              <a:buNone/>
            </a:pPr>
            <a:r>
              <a:rPr b="1" lang="en" sz="8140">
                <a:solidFill>
                  <a:schemeClr val="lt1"/>
                </a:solidFill>
                <a:latin typeface="Playfair Display"/>
                <a:ea typeface="Playfair Display"/>
                <a:cs typeface="Playfair Display"/>
                <a:sym typeface="Playfair Display"/>
              </a:rPr>
              <a:t>Roadmap</a:t>
            </a:r>
            <a:endParaRPr b="1" sz="8140">
              <a:solidFill>
                <a:schemeClr val="lt1"/>
              </a:solidFill>
              <a:latin typeface="Playfair Display"/>
              <a:ea typeface="Playfair Display"/>
              <a:cs typeface="Playfair Display"/>
              <a:sym typeface="Playfair Display"/>
            </a:endParaRPr>
          </a:p>
        </p:txBody>
      </p:sp>
      <p:pic>
        <p:nvPicPr>
          <p:cNvPr id="530" name="Google Shape;530;p100" title="Artboard 33 copy.png"/>
          <p:cNvPicPr preferRelativeResize="0"/>
          <p:nvPr/>
        </p:nvPicPr>
        <p:blipFill>
          <a:blip r:embed="rId4">
            <a:alphaModFix/>
          </a:blip>
          <a:stretch>
            <a:fillRect/>
          </a:stretch>
        </p:blipFill>
        <p:spPr>
          <a:xfrm>
            <a:off x="1688325" y="661923"/>
            <a:ext cx="7880177" cy="5252172"/>
          </a:xfrm>
          <a:prstGeom prst="rect">
            <a:avLst/>
          </a:prstGeom>
          <a:noFill/>
          <a:ln>
            <a:noFill/>
          </a:ln>
        </p:spPr>
      </p:pic>
      <p:pic>
        <p:nvPicPr>
          <p:cNvPr id="531" name="Google Shape;531;p100" title="Canopy_BlackLogo.png"/>
          <p:cNvPicPr preferRelativeResize="0"/>
          <p:nvPr/>
        </p:nvPicPr>
        <p:blipFill>
          <a:blip r:embed="rId5">
            <a:alphaModFix/>
          </a:blip>
          <a:stretch>
            <a:fillRect/>
          </a:stretch>
        </p:blipFill>
        <p:spPr>
          <a:xfrm>
            <a:off x="475250" y="2468979"/>
            <a:ext cx="1871575" cy="406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6" name="Shape 636"/>
        <p:cNvGrpSpPr/>
        <p:nvPr/>
      </p:nvGrpSpPr>
      <p:grpSpPr>
        <a:xfrm>
          <a:off x="0" y="0"/>
          <a:ext cx="0" cy="0"/>
          <a:chOff x="0" y="0"/>
          <a:chExt cx="0" cy="0"/>
        </a:xfrm>
      </p:grpSpPr>
      <p:sp>
        <p:nvSpPr>
          <p:cNvPr id="637" name="Google Shape;637;p109"/>
          <p:cNvSpPr/>
          <p:nvPr/>
        </p:nvSpPr>
        <p:spPr>
          <a:xfrm>
            <a:off x="387175" y="667950"/>
            <a:ext cx="6015000" cy="738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8" name="Google Shape;638;p109"/>
          <p:cNvSpPr/>
          <p:nvPr/>
        </p:nvSpPr>
        <p:spPr>
          <a:xfrm>
            <a:off x="4885750" y="2637750"/>
            <a:ext cx="15816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9" name="Google Shape;639;p109"/>
          <p:cNvSpPr/>
          <p:nvPr/>
        </p:nvSpPr>
        <p:spPr>
          <a:xfrm>
            <a:off x="4885750" y="2039950"/>
            <a:ext cx="9222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0" name="Google Shape;640;p109"/>
          <p:cNvSpPr/>
          <p:nvPr/>
        </p:nvSpPr>
        <p:spPr>
          <a:xfrm>
            <a:off x="4885750" y="3323550"/>
            <a:ext cx="18366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1" name="Google Shape;641;p109"/>
          <p:cNvSpPr/>
          <p:nvPr/>
        </p:nvSpPr>
        <p:spPr>
          <a:xfrm>
            <a:off x="4885750" y="3969950"/>
            <a:ext cx="15816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42" name="Google Shape;642;p109"/>
          <p:cNvCxnSpPr/>
          <p:nvPr/>
        </p:nvCxnSpPr>
        <p:spPr>
          <a:xfrm>
            <a:off x="387175" y="1548450"/>
            <a:ext cx="7938300" cy="0"/>
          </a:xfrm>
          <a:prstGeom prst="straightConnector1">
            <a:avLst/>
          </a:prstGeom>
          <a:noFill/>
          <a:ln cap="flat" cmpd="sng" w="9525">
            <a:solidFill>
              <a:schemeClr val="accent6"/>
            </a:solidFill>
            <a:prstDash val="solid"/>
            <a:round/>
            <a:headEnd len="med" w="med" type="none"/>
            <a:tailEnd len="med" w="med" type="none"/>
          </a:ln>
        </p:spPr>
      </p:cxnSp>
      <p:sp>
        <p:nvSpPr>
          <p:cNvPr id="643" name="Google Shape;643;p109"/>
          <p:cNvSpPr txBox="1"/>
          <p:nvPr>
            <p:ph type="title"/>
          </p:nvPr>
        </p:nvSpPr>
        <p:spPr>
          <a:xfrm>
            <a:off x="463375" y="666404"/>
            <a:ext cx="7747800" cy="9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Engagements</a:t>
            </a:r>
            <a:r>
              <a:rPr lang="en">
                <a:solidFill>
                  <a:schemeClr val="lt1"/>
                </a:solidFill>
              </a:rPr>
              <a:t> Improvements</a:t>
            </a:r>
            <a:endParaRPr>
              <a:solidFill>
                <a:schemeClr val="lt1"/>
              </a:solidFill>
            </a:endParaRPr>
          </a:p>
          <a:p>
            <a:pPr indent="0" lvl="0" marL="0" rtl="0" algn="l">
              <a:spcBef>
                <a:spcPts val="0"/>
              </a:spcBef>
              <a:spcAft>
                <a:spcPts val="0"/>
              </a:spcAft>
              <a:buNone/>
            </a:pPr>
            <a:r>
              <a:t/>
            </a:r>
            <a:endParaRPr sz="1800">
              <a:solidFill>
                <a:schemeClr val="lt1"/>
              </a:solidFill>
              <a:latin typeface="Work Sans"/>
              <a:ea typeface="Work Sans"/>
              <a:cs typeface="Work Sans"/>
              <a:sym typeface="Work Sans"/>
            </a:endParaRPr>
          </a:p>
          <a:p>
            <a:pPr indent="0" lvl="0" marL="0" rtl="0" algn="l">
              <a:spcBef>
                <a:spcPts val="0"/>
              </a:spcBef>
              <a:spcAft>
                <a:spcPts val="0"/>
              </a:spcAft>
              <a:buNone/>
            </a:pPr>
            <a:r>
              <a:rPr lang="en">
                <a:solidFill>
                  <a:schemeClr val="lt1"/>
                </a:solidFill>
              </a:rPr>
              <a:t> </a:t>
            </a:r>
            <a:endParaRPr>
              <a:solidFill>
                <a:schemeClr val="lt1"/>
              </a:solidFill>
            </a:endParaRPr>
          </a:p>
        </p:txBody>
      </p:sp>
      <p:pic>
        <p:nvPicPr>
          <p:cNvPr id="644" name="Google Shape;644;p109"/>
          <p:cNvPicPr preferRelativeResize="0"/>
          <p:nvPr/>
        </p:nvPicPr>
        <p:blipFill>
          <a:blip r:embed="rId3">
            <a:alphaModFix/>
          </a:blip>
          <a:stretch>
            <a:fillRect/>
          </a:stretch>
        </p:blipFill>
        <p:spPr>
          <a:xfrm>
            <a:off x="168923" y="1296423"/>
            <a:ext cx="4469151" cy="4067150"/>
          </a:xfrm>
          <a:prstGeom prst="rect">
            <a:avLst/>
          </a:prstGeom>
          <a:noFill/>
          <a:ln>
            <a:noFill/>
          </a:ln>
        </p:spPr>
      </p:pic>
      <p:pic>
        <p:nvPicPr>
          <p:cNvPr id="645" name="Google Shape;645;p109"/>
          <p:cNvPicPr preferRelativeResize="0"/>
          <p:nvPr/>
        </p:nvPicPr>
        <p:blipFill>
          <a:blip r:embed="rId4">
            <a:alphaModFix/>
          </a:blip>
          <a:stretch>
            <a:fillRect/>
          </a:stretch>
        </p:blipFill>
        <p:spPr>
          <a:xfrm>
            <a:off x="400693" y="2039950"/>
            <a:ext cx="4005627" cy="2540675"/>
          </a:xfrm>
          <a:prstGeom prst="rect">
            <a:avLst/>
          </a:prstGeom>
          <a:noFill/>
          <a:ln>
            <a:noFill/>
          </a:ln>
        </p:spPr>
      </p:pic>
      <p:sp>
        <p:nvSpPr>
          <p:cNvPr id="646" name="Google Shape;646;p109"/>
          <p:cNvSpPr txBox="1"/>
          <p:nvPr/>
        </p:nvSpPr>
        <p:spPr>
          <a:xfrm>
            <a:off x="4916550" y="2015500"/>
            <a:ext cx="29451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Work Sans Medium"/>
                <a:ea typeface="Work Sans Medium"/>
                <a:cs typeface="Work Sans Medium"/>
                <a:sym typeface="Work Sans Medium"/>
              </a:rPr>
              <a:t>Copy</a:t>
            </a:r>
            <a:endParaRPr sz="2100">
              <a:latin typeface="Work Sans Medium"/>
              <a:ea typeface="Work Sans Medium"/>
              <a:cs typeface="Work Sans Medium"/>
              <a:sym typeface="Work Sans Medium"/>
            </a:endParaRPr>
          </a:p>
          <a:p>
            <a:pPr indent="0" lvl="0" marL="0" rtl="0" algn="l">
              <a:spcBef>
                <a:spcPts val="0"/>
              </a:spcBef>
              <a:spcAft>
                <a:spcPts val="0"/>
              </a:spcAft>
              <a:buNone/>
            </a:pPr>
            <a:r>
              <a:t/>
            </a:r>
            <a:endParaRPr sz="2100">
              <a:latin typeface="Work Sans Medium"/>
              <a:ea typeface="Work Sans Medium"/>
              <a:cs typeface="Work Sans Medium"/>
              <a:sym typeface="Work Sans Medium"/>
            </a:endParaRPr>
          </a:p>
          <a:p>
            <a:pPr indent="0" lvl="0" marL="0" rtl="0" algn="l">
              <a:spcBef>
                <a:spcPts val="0"/>
              </a:spcBef>
              <a:spcAft>
                <a:spcPts val="0"/>
              </a:spcAft>
              <a:buNone/>
            </a:pPr>
            <a:r>
              <a:rPr lang="en" sz="2100">
                <a:latin typeface="Work Sans Medium"/>
                <a:ea typeface="Work Sans Medium"/>
                <a:cs typeface="Work Sans Medium"/>
                <a:sym typeface="Work Sans Medium"/>
              </a:rPr>
              <a:t>Templates</a:t>
            </a:r>
            <a:endParaRPr sz="2100">
              <a:latin typeface="Work Sans Medium"/>
              <a:ea typeface="Work Sans Medium"/>
              <a:cs typeface="Work Sans Medium"/>
              <a:sym typeface="Work Sans Medium"/>
            </a:endParaRPr>
          </a:p>
          <a:p>
            <a:pPr indent="0" lvl="0" marL="0" rtl="0" algn="l">
              <a:spcBef>
                <a:spcPts val="0"/>
              </a:spcBef>
              <a:spcAft>
                <a:spcPts val="0"/>
              </a:spcAft>
              <a:buNone/>
            </a:pPr>
            <a:r>
              <a:t/>
            </a:r>
            <a:endParaRPr sz="2100">
              <a:latin typeface="Work Sans Medium"/>
              <a:ea typeface="Work Sans Medium"/>
              <a:cs typeface="Work Sans Medium"/>
              <a:sym typeface="Work Sans Medium"/>
            </a:endParaRPr>
          </a:p>
          <a:p>
            <a:pPr indent="0" lvl="0" marL="0" rtl="0" algn="l">
              <a:spcBef>
                <a:spcPts val="0"/>
              </a:spcBef>
              <a:spcAft>
                <a:spcPts val="0"/>
              </a:spcAft>
              <a:buNone/>
            </a:pPr>
            <a:r>
              <a:rPr lang="en" sz="2100">
                <a:latin typeface="Work Sans Medium"/>
                <a:ea typeface="Work Sans Medium"/>
                <a:cs typeface="Work Sans Medium"/>
                <a:sym typeface="Work Sans Medium"/>
              </a:rPr>
              <a:t>Introduction</a:t>
            </a:r>
            <a:endParaRPr sz="2100">
              <a:latin typeface="Work Sans Medium"/>
              <a:ea typeface="Work Sans Medium"/>
              <a:cs typeface="Work Sans Medium"/>
              <a:sym typeface="Work Sans Medium"/>
            </a:endParaRPr>
          </a:p>
          <a:p>
            <a:pPr indent="0" lvl="0" marL="457200" rtl="0" algn="l">
              <a:spcBef>
                <a:spcPts val="0"/>
              </a:spcBef>
              <a:spcAft>
                <a:spcPts val="0"/>
              </a:spcAft>
              <a:buNone/>
            </a:pPr>
            <a:r>
              <a:t/>
            </a:r>
            <a:endParaRPr sz="2100">
              <a:highlight>
                <a:srgbClr val="FFFF00"/>
              </a:highlight>
              <a:latin typeface="Work Sans Medium"/>
              <a:ea typeface="Work Sans Medium"/>
              <a:cs typeface="Work Sans Medium"/>
              <a:sym typeface="Work Sans Medium"/>
            </a:endParaRPr>
          </a:p>
          <a:p>
            <a:pPr indent="0" lvl="0" marL="0" rtl="0" algn="l">
              <a:spcBef>
                <a:spcPts val="0"/>
              </a:spcBef>
              <a:spcAft>
                <a:spcPts val="0"/>
              </a:spcAft>
              <a:buNone/>
            </a:pPr>
            <a:r>
              <a:rPr lang="en" sz="2100">
                <a:latin typeface="Work Sans Medium"/>
                <a:ea typeface="Work Sans Medium"/>
                <a:cs typeface="Work Sans Medium"/>
                <a:sym typeface="Work Sans Medium"/>
              </a:rPr>
              <a:t>Bulk send</a:t>
            </a:r>
            <a:r>
              <a:rPr lang="en" sz="2100">
                <a:latin typeface="Work Sans Medium"/>
                <a:ea typeface="Work Sans Medium"/>
                <a:cs typeface="Work Sans Medium"/>
                <a:sym typeface="Work Sans Medium"/>
              </a:rPr>
              <a:t> </a:t>
            </a:r>
            <a:endParaRPr sz="2100">
              <a:latin typeface="Work Sans Medium"/>
              <a:ea typeface="Work Sans Medium"/>
              <a:cs typeface="Work Sans Medium"/>
              <a:sym typeface="Work Sans Medium"/>
            </a:endParaRPr>
          </a:p>
          <a:p>
            <a:pPr indent="0" lvl="0" marL="457200" rtl="0" algn="l">
              <a:spcBef>
                <a:spcPts val="0"/>
              </a:spcBef>
              <a:spcAft>
                <a:spcPts val="0"/>
              </a:spcAft>
              <a:buNone/>
            </a:pPr>
            <a:r>
              <a:t/>
            </a:r>
            <a:endParaRPr sz="1300">
              <a:latin typeface="Work Sans Medium"/>
              <a:ea typeface="Work Sans Medium"/>
              <a:cs typeface="Work Sans Medium"/>
              <a:sym typeface="Work Sans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110"/>
          <p:cNvPicPr preferRelativeResize="0"/>
          <p:nvPr/>
        </p:nvPicPr>
        <p:blipFill>
          <a:blip r:embed="rId3">
            <a:alphaModFix/>
          </a:blip>
          <a:stretch>
            <a:fillRect/>
          </a:stretch>
        </p:blipFill>
        <p:spPr>
          <a:xfrm>
            <a:off x="2458702" y="314000"/>
            <a:ext cx="4131102" cy="4133125"/>
          </a:xfrm>
          <a:prstGeom prst="rect">
            <a:avLst/>
          </a:prstGeom>
          <a:noFill/>
          <a:ln>
            <a:noFill/>
          </a:ln>
        </p:spPr>
      </p:pic>
      <p:sp>
        <p:nvSpPr>
          <p:cNvPr id="652" name="Google Shape;652;p110"/>
          <p:cNvSpPr/>
          <p:nvPr/>
        </p:nvSpPr>
        <p:spPr>
          <a:xfrm>
            <a:off x="2226025" y="2606850"/>
            <a:ext cx="4591500" cy="62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3" name="Google Shape;653;p110"/>
          <p:cNvSpPr txBox="1"/>
          <p:nvPr>
            <p:ph type="title"/>
          </p:nvPr>
        </p:nvSpPr>
        <p:spPr>
          <a:xfrm>
            <a:off x="230020" y="1050172"/>
            <a:ext cx="8520600" cy="32190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4600">
                <a:latin typeface="Playfair Display"/>
                <a:ea typeface="Playfair Display"/>
                <a:cs typeface="Playfair Display"/>
                <a:sym typeface="Playfair Display"/>
              </a:rPr>
              <a:t>Performance &amp;</a:t>
            </a:r>
            <a:endParaRPr b="1" sz="4600">
              <a:latin typeface="Playfair Display"/>
              <a:ea typeface="Playfair Display"/>
              <a:cs typeface="Playfair Display"/>
              <a:sym typeface="Playfair Display"/>
            </a:endParaRPr>
          </a:p>
          <a:p>
            <a:pPr indent="0" lvl="0" marL="0" rtl="0" algn="ctr">
              <a:lnSpc>
                <a:spcPct val="100000"/>
              </a:lnSpc>
              <a:spcBef>
                <a:spcPts val="0"/>
              </a:spcBef>
              <a:spcAft>
                <a:spcPts val="0"/>
              </a:spcAft>
              <a:buNone/>
            </a:pPr>
            <a:r>
              <a:rPr b="1" lang="en" sz="4600">
                <a:latin typeface="Playfair Display"/>
                <a:ea typeface="Playfair Display"/>
                <a:cs typeface="Playfair Display"/>
                <a:sym typeface="Playfair Display"/>
              </a:rPr>
              <a:t>Uptime during </a:t>
            </a:r>
            <a:endParaRPr b="1" sz="4600">
              <a:latin typeface="Playfair Display"/>
              <a:ea typeface="Playfair Display"/>
              <a:cs typeface="Playfair Display"/>
              <a:sym typeface="Playfair Display"/>
            </a:endParaRPr>
          </a:p>
          <a:p>
            <a:pPr indent="0" lvl="0" marL="0" rtl="0" algn="ctr">
              <a:lnSpc>
                <a:spcPct val="100000"/>
              </a:lnSpc>
              <a:spcBef>
                <a:spcPts val="0"/>
              </a:spcBef>
              <a:spcAft>
                <a:spcPts val="0"/>
              </a:spcAft>
              <a:buNone/>
            </a:pPr>
            <a:r>
              <a:rPr b="1" lang="en" sz="4600">
                <a:solidFill>
                  <a:schemeClr val="lt1"/>
                </a:solidFill>
                <a:latin typeface="Playfair Display"/>
                <a:ea typeface="Playfair Display"/>
                <a:cs typeface="Playfair Display"/>
                <a:sym typeface="Playfair Display"/>
              </a:rPr>
              <a:t>peak</a:t>
            </a:r>
            <a:r>
              <a:rPr b="1" lang="en" sz="4600">
                <a:solidFill>
                  <a:schemeClr val="lt1"/>
                </a:solidFill>
                <a:latin typeface="Playfair Display"/>
                <a:ea typeface="Playfair Display"/>
                <a:cs typeface="Playfair Display"/>
                <a:sym typeface="Playfair Display"/>
              </a:rPr>
              <a:t> tax season</a:t>
            </a:r>
            <a:endParaRPr b="1" sz="4600">
              <a:solidFill>
                <a:schemeClr val="lt1"/>
              </a:solidFill>
              <a:latin typeface="Playfair Display"/>
              <a:ea typeface="Playfair Display"/>
              <a:cs typeface="Playfair Display"/>
              <a:sym typeface="Playfair Display"/>
            </a:endParaRPr>
          </a:p>
        </p:txBody>
      </p:sp>
      <p:pic>
        <p:nvPicPr>
          <p:cNvPr id="654" name="Google Shape;654;p110"/>
          <p:cNvPicPr preferRelativeResize="0"/>
          <p:nvPr/>
        </p:nvPicPr>
        <p:blipFill>
          <a:blip r:embed="rId4">
            <a:alphaModFix/>
          </a:blip>
          <a:stretch>
            <a:fillRect/>
          </a:stretch>
        </p:blipFill>
        <p:spPr>
          <a:xfrm>
            <a:off x="8513600" y="185075"/>
            <a:ext cx="346375" cy="318850"/>
          </a:xfrm>
          <a:prstGeom prst="rect">
            <a:avLst/>
          </a:prstGeom>
          <a:noFill/>
          <a:ln>
            <a:noFill/>
          </a:ln>
        </p:spPr>
      </p:pic>
      <p:pic>
        <p:nvPicPr>
          <p:cNvPr id="655" name="Google Shape;655;p110"/>
          <p:cNvPicPr preferRelativeResize="0"/>
          <p:nvPr/>
        </p:nvPicPr>
        <p:blipFill>
          <a:blip r:embed="rId5">
            <a:alphaModFix/>
          </a:blip>
          <a:stretch>
            <a:fillRect/>
          </a:stretch>
        </p:blipFill>
        <p:spPr>
          <a:xfrm>
            <a:off x="8536404" y="172987"/>
            <a:ext cx="323571" cy="343025"/>
          </a:xfrm>
          <a:prstGeom prst="rect">
            <a:avLst/>
          </a:prstGeom>
          <a:noFill/>
          <a:ln>
            <a:noFill/>
          </a:ln>
        </p:spPr>
      </p:pic>
      <p:pic>
        <p:nvPicPr>
          <p:cNvPr id="656" name="Google Shape;656;p110"/>
          <p:cNvPicPr preferRelativeResize="0"/>
          <p:nvPr/>
        </p:nvPicPr>
        <p:blipFill>
          <a:blip r:embed="rId6">
            <a:alphaModFix/>
          </a:blip>
          <a:stretch>
            <a:fillRect/>
          </a:stretch>
        </p:blipFill>
        <p:spPr>
          <a:xfrm>
            <a:off x="90200" y="386825"/>
            <a:ext cx="2426826" cy="946774"/>
          </a:xfrm>
          <a:prstGeom prst="rect">
            <a:avLst/>
          </a:prstGeom>
          <a:noFill/>
          <a:ln>
            <a:noFill/>
          </a:ln>
        </p:spPr>
      </p:pic>
      <p:pic>
        <p:nvPicPr>
          <p:cNvPr id="657" name="Google Shape;657;p110"/>
          <p:cNvPicPr preferRelativeResize="0"/>
          <p:nvPr/>
        </p:nvPicPr>
        <p:blipFill>
          <a:blip r:embed="rId7">
            <a:alphaModFix/>
          </a:blip>
          <a:stretch>
            <a:fillRect/>
          </a:stretch>
        </p:blipFill>
        <p:spPr>
          <a:xfrm>
            <a:off x="3965" y="0"/>
            <a:ext cx="9136072"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111"/>
          <p:cNvPicPr preferRelativeResize="0"/>
          <p:nvPr/>
        </p:nvPicPr>
        <p:blipFill>
          <a:blip r:embed="rId3">
            <a:alphaModFix/>
          </a:blip>
          <a:stretch>
            <a:fillRect/>
          </a:stretch>
        </p:blipFill>
        <p:spPr>
          <a:xfrm>
            <a:off x="737966" y="-318841"/>
            <a:ext cx="7061726" cy="6426499"/>
          </a:xfrm>
          <a:prstGeom prst="rect">
            <a:avLst/>
          </a:prstGeom>
          <a:noFill/>
          <a:ln>
            <a:noFill/>
          </a:ln>
        </p:spPr>
      </p:pic>
      <p:sp>
        <p:nvSpPr>
          <p:cNvPr id="663" name="Google Shape;663;p111"/>
          <p:cNvSpPr txBox="1"/>
          <p:nvPr/>
        </p:nvSpPr>
        <p:spPr>
          <a:xfrm>
            <a:off x="1086625" y="1164700"/>
            <a:ext cx="7149300" cy="17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700">
                <a:solidFill>
                  <a:srgbClr val="1B99E3"/>
                </a:solidFill>
                <a:latin typeface="Work Sans"/>
                <a:ea typeface="Work Sans"/>
                <a:cs typeface="Work Sans"/>
                <a:sym typeface="Work Sans"/>
              </a:rPr>
              <a:t>99.99</a:t>
            </a:r>
            <a:r>
              <a:rPr b="1" lang="en" sz="10700">
                <a:solidFill>
                  <a:srgbClr val="1B99E3"/>
                </a:solidFill>
                <a:latin typeface="Work Sans"/>
                <a:ea typeface="Work Sans"/>
                <a:cs typeface="Work Sans"/>
                <a:sym typeface="Work Sans"/>
              </a:rPr>
              <a:t>%</a:t>
            </a:r>
            <a:endParaRPr b="1" sz="10700">
              <a:solidFill>
                <a:srgbClr val="1B99E3"/>
              </a:solidFill>
              <a:latin typeface="Work Sans"/>
              <a:ea typeface="Work Sans"/>
              <a:cs typeface="Work Sans"/>
              <a:sym typeface="Work Sans"/>
            </a:endParaRPr>
          </a:p>
        </p:txBody>
      </p:sp>
      <p:sp>
        <p:nvSpPr>
          <p:cNvPr id="664" name="Google Shape;664;p111"/>
          <p:cNvSpPr txBox="1"/>
          <p:nvPr/>
        </p:nvSpPr>
        <p:spPr>
          <a:xfrm>
            <a:off x="1599850" y="2403625"/>
            <a:ext cx="5944200" cy="238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100">
                <a:latin typeface="Work Sans SemiBold"/>
                <a:ea typeface="Work Sans SemiBold"/>
                <a:cs typeface="Work Sans SemiBold"/>
                <a:sym typeface="Work Sans SemiBold"/>
              </a:rPr>
              <a:t>UPTIME</a:t>
            </a:r>
            <a:endParaRPr sz="7100">
              <a:latin typeface="Work Sans SemiBold"/>
              <a:ea typeface="Work Sans SemiBold"/>
              <a:cs typeface="Work Sans SemiBold"/>
              <a:sym typeface="Work Sans SemiBold"/>
            </a:endParaRPr>
          </a:p>
        </p:txBody>
      </p:sp>
      <p:sp>
        <p:nvSpPr>
          <p:cNvPr id="665" name="Google Shape;665;p111"/>
          <p:cNvSpPr/>
          <p:nvPr/>
        </p:nvSpPr>
        <p:spPr>
          <a:xfrm>
            <a:off x="-33800" y="4937900"/>
            <a:ext cx="1862700" cy="205500"/>
          </a:xfrm>
          <a:prstGeom prst="rect">
            <a:avLst/>
          </a:prstGeom>
          <a:solidFill>
            <a:srgbClr val="0AE6C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6" name="Google Shape;666;p111"/>
          <p:cNvSpPr/>
          <p:nvPr/>
        </p:nvSpPr>
        <p:spPr>
          <a:xfrm>
            <a:off x="1828781" y="4937900"/>
            <a:ext cx="1828800" cy="205500"/>
          </a:xfrm>
          <a:prstGeom prst="rect">
            <a:avLst/>
          </a:prstGeom>
          <a:solidFill>
            <a:srgbClr val="13B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7" name="Google Shape;667;p111"/>
          <p:cNvSpPr/>
          <p:nvPr/>
        </p:nvSpPr>
        <p:spPr>
          <a:xfrm>
            <a:off x="3657561" y="4937900"/>
            <a:ext cx="1828800" cy="205500"/>
          </a:xfrm>
          <a:prstGeom prst="rect">
            <a:avLst/>
          </a:prstGeom>
          <a:solidFill>
            <a:srgbClr val="1B99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8" name="Google Shape;668;p111"/>
          <p:cNvSpPr/>
          <p:nvPr/>
        </p:nvSpPr>
        <p:spPr>
          <a:xfrm>
            <a:off x="5486342" y="4937900"/>
            <a:ext cx="1828800" cy="205500"/>
          </a:xfrm>
          <a:prstGeom prst="rect">
            <a:avLst/>
          </a:prstGeom>
          <a:solidFill>
            <a:srgbClr val="2372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9" name="Google Shape;669;p111"/>
          <p:cNvSpPr/>
          <p:nvPr/>
        </p:nvSpPr>
        <p:spPr>
          <a:xfrm>
            <a:off x="7315123" y="4937900"/>
            <a:ext cx="1828800" cy="205500"/>
          </a:xfrm>
          <a:prstGeom prst="rect">
            <a:avLst/>
          </a:prstGeom>
          <a:solidFill>
            <a:srgbClr val="2D4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0" name="Google Shape;670;p111"/>
          <p:cNvPicPr preferRelativeResize="0"/>
          <p:nvPr/>
        </p:nvPicPr>
        <p:blipFill>
          <a:blip r:embed="rId4">
            <a:alphaModFix/>
          </a:blip>
          <a:stretch>
            <a:fillRect/>
          </a:stretch>
        </p:blipFill>
        <p:spPr>
          <a:xfrm>
            <a:off x="90200" y="386825"/>
            <a:ext cx="2426826" cy="946774"/>
          </a:xfrm>
          <a:prstGeom prst="rect">
            <a:avLst/>
          </a:prstGeom>
          <a:noFill/>
          <a:ln>
            <a:noFill/>
          </a:ln>
        </p:spPr>
      </p:pic>
      <p:pic>
        <p:nvPicPr>
          <p:cNvPr id="671" name="Google Shape;671;p111"/>
          <p:cNvPicPr preferRelativeResize="0"/>
          <p:nvPr/>
        </p:nvPicPr>
        <p:blipFill>
          <a:blip r:embed="rId5">
            <a:alphaModFix/>
          </a:blip>
          <a:stretch>
            <a:fillRect/>
          </a:stretch>
        </p:blipFill>
        <p:spPr>
          <a:xfrm>
            <a:off x="8606854" y="212712"/>
            <a:ext cx="323571" cy="343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112"/>
          <p:cNvPicPr preferRelativeResize="0"/>
          <p:nvPr/>
        </p:nvPicPr>
        <p:blipFill>
          <a:blip r:embed="rId3">
            <a:alphaModFix/>
          </a:blip>
          <a:stretch>
            <a:fillRect/>
          </a:stretch>
        </p:blipFill>
        <p:spPr>
          <a:xfrm>
            <a:off x="737966" y="-318841"/>
            <a:ext cx="7061726" cy="6426499"/>
          </a:xfrm>
          <a:prstGeom prst="rect">
            <a:avLst/>
          </a:prstGeom>
          <a:noFill/>
          <a:ln>
            <a:noFill/>
          </a:ln>
        </p:spPr>
      </p:pic>
      <p:sp>
        <p:nvSpPr>
          <p:cNvPr id="677" name="Google Shape;677;p112"/>
          <p:cNvSpPr txBox="1"/>
          <p:nvPr/>
        </p:nvSpPr>
        <p:spPr>
          <a:xfrm>
            <a:off x="1086625" y="1164700"/>
            <a:ext cx="7149300" cy="17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100">
                <a:solidFill>
                  <a:srgbClr val="13BFD5"/>
                </a:solidFill>
                <a:latin typeface="Work Sans"/>
                <a:ea typeface="Work Sans"/>
                <a:cs typeface="Work Sans"/>
                <a:sym typeface="Work Sans"/>
              </a:rPr>
              <a:t>2.5 Million</a:t>
            </a:r>
            <a:endParaRPr b="1" sz="9100">
              <a:solidFill>
                <a:srgbClr val="13BFD5"/>
              </a:solidFill>
              <a:latin typeface="Work Sans"/>
              <a:ea typeface="Work Sans"/>
              <a:cs typeface="Work Sans"/>
              <a:sym typeface="Work Sans"/>
            </a:endParaRPr>
          </a:p>
        </p:txBody>
      </p:sp>
      <p:sp>
        <p:nvSpPr>
          <p:cNvPr id="678" name="Google Shape;678;p112"/>
          <p:cNvSpPr txBox="1"/>
          <p:nvPr/>
        </p:nvSpPr>
        <p:spPr>
          <a:xfrm>
            <a:off x="1599850" y="2403625"/>
            <a:ext cx="5944200" cy="238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dk1"/>
                </a:solidFill>
                <a:latin typeface="Work Sans Medium"/>
                <a:ea typeface="Work Sans Medium"/>
                <a:cs typeface="Work Sans Medium"/>
                <a:sym typeface="Work Sans Medium"/>
              </a:rPr>
              <a:t>TASKS CREATED</a:t>
            </a:r>
            <a:endParaRPr sz="3100">
              <a:solidFill>
                <a:schemeClr val="dk1"/>
              </a:solidFill>
              <a:latin typeface="Work Sans Medium"/>
              <a:ea typeface="Work Sans Medium"/>
              <a:cs typeface="Work Sans Medium"/>
              <a:sym typeface="Work Sans Medium"/>
            </a:endParaRPr>
          </a:p>
          <a:p>
            <a:pPr indent="0" lvl="0" marL="0" rtl="0" algn="ctr">
              <a:spcBef>
                <a:spcPts val="0"/>
              </a:spcBef>
              <a:spcAft>
                <a:spcPts val="0"/>
              </a:spcAft>
              <a:buClr>
                <a:schemeClr val="dk1"/>
              </a:buClr>
              <a:buSzPts val="1100"/>
              <a:buFont typeface="Arial"/>
              <a:buNone/>
            </a:pPr>
            <a:r>
              <a:rPr lang="en" sz="3100">
                <a:solidFill>
                  <a:schemeClr val="dk1"/>
                </a:solidFill>
                <a:latin typeface="Work Sans Medium"/>
                <a:ea typeface="Work Sans Medium"/>
                <a:cs typeface="Work Sans Medium"/>
                <a:sym typeface="Work Sans Medium"/>
              </a:rPr>
              <a:t>11.8M SUBTASKS!</a:t>
            </a:r>
            <a:endParaRPr sz="3100">
              <a:solidFill>
                <a:schemeClr val="dk1"/>
              </a:solidFill>
              <a:latin typeface="Work Sans Medium"/>
              <a:ea typeface="Work Sans Medium"/>
              <a:cs typeface="Work Sans Medium"/>
              <a:sym typeface="Work Sans Medium"/>
            </a:endParaRPr>
          </a:p>
        </p:txBody>
      </p:sp>
      <p:sp>
        <p:nvSpPr>
          <p:cNvPr id="679" name="Google Shape;679;p112"/>
          <p:cNvSpPr/>
          <p:nvPr/>
        </p:nvSpPr>
        <p:spPr>
          <a:xfrm>
            <a:off x="-33800" y="4937900"/>
            <a:ext cx="1862700" cy="205500"/>
          </a:xfrm>
          <a:prstGeom prst="rect">
            <a:avLst/>
          </a:prstGeom>
          <a:solidFill>
            <a:srgbClr val="0AE6C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0" name="Google Shape;680;p112"/>
          <p:cNvSpPr/>
          <p:nvPr/>
        </p:nvSpPr>
        <p:spPr>
          <a:xfrm>
            <a:off x="1828781" y="4937900"/>
            <a:ext cx="1828800" cy="205500"/>
          </a:xfrm>
          <a:prstGeom prst="rect">
            <a:avLst/>
          </a:prstGeom>
          <a:solidFill>
            <a:srgbClr val="13B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1" name="Google Shape;681;p112"/>
          <p:cNvSpPr/>
          <p:nvPr/>
        </p:nvSpPr>
        <p:spPr>
          <a:xfrm>
            <a:off x="3657561" y="4937900"/>
            <a:ext cx="1828800" cy="205500"/>
          </a:xfrm>
          <a:prstGeom prst="rect">
            <a:avLst/>
          </a:prstGeom>
          <a:solidFill>
            <a:srgbClr val="1B99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2" name="Google Shape;682;p112"/>
          <p:cNvSpPr/>
          <p:nvPr/>
        </p:nvSpPr>
        <p:spPr>
          <a:xfrm>
            <a:off x="5486342" y="4937900"/>
            <a:ext cx="1828800" cy="205500"/>
          </a:xfrm>
          <a:prstGeom prst="rect">
            <a:avLst/>
          </a:prstGeom>
          <a:solidFill>
            <a:srgbClr val="2372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3" name="Google Shape;683;p112"/>
          <p:cNvSpPr/>
          <p:nvPr/>
        </p:nvSpPr>
        <p:spPr>
          <a:xfrm>
            <a:off x="7315123" y="4937900"/>
            <a:ext cx="1828800" cy="205500"/>
          </a:xfrm>
          <a:prstGeom prst="rect">
            <a:avLst/>
          </a:prstGeom>
          <a:solidFill>
            <a:srgbClr val="2D4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84" name="Google Shape;684;p112"/>
          <p:cNvPicPr preferRelativeResize="0"/>
          <p:nvPr/>
        </p:nvPicPr>
        <p:blipFill>
          <a:blip r:embed="rId4">
            <a:alphaModFix/>
          </a:blip>
          <a:stretch>
            <a:fillRect/>
          </a:stretch>
        </p:blipFill>
        <p:spPr>
          <a:xfrm>
            <a:off x="90200" y="386825"/>
            <a:ext cx="2426826" cy="946774"/>
          </a:xfrm>
          <a:prstGeom prst="rect">
            <a:avLst/>
          </a:prstGeom>
          <a:noFill/>
          <a:ln>
            <a:noFill/>
          </a:ln>
        </p:spPr>
      </p:pic>
      <p:pic>
        <p:nvPicPr>
          <p:cNvPr id="685" name="Google Shape;685;p112"/>
          <p:cNvPicPr preferRelativeResize="0"/>
          <p:nvPr/>
        </p:nvPicPr>
        <p:blipFill>
          <a:blip r:embed="rId5">
            <a:alphaModFix/>
          </a:blip>
          <a:stretch>
            <a:fillRect/>
          </a:stretch>
        </p:blipFill>
        <p:spPr>
          <a:xfrm>
            <a:off x="8606854" y="212712"/>
            <a:ext cx="323571" cy="343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id="690" name="Google Shape;690;p113"/>
          <p:cNvPicPr preferRelativeResize="0"/>
          <p:nvPr/>
        </p:nvPicPr>
        <p:blipFill>
          <a:blip r:embed="rId3">
            <a:alphaModFix/>
          </a:blip>
          <a:stretch>
            <a:fillRect/>
          </a:stretch>
        </p:blipFill>
        <p:spPr>
          <a:xfrm>
            <a:off x="737966" y="-318841"/>
            <a:ext cx="7061726" cy="6426499"/>
          </a:xfrm>
          <a:prstGeom prst="rect">
            <a:avLst/>
          </a:prstGeom>
          <a:noFill/>
          <a:ln>
            <a:noFill/>
          </a:ln>
        </p:spPr>
      </p:pic>
      <p:sp>
        <p:nvSpPr>
          <p:cNvPr id="691" name="Google Shape;691;p113"/>
          <p:cNvSpPr txBox="1"/>
          <p:nvPr/>
        </p:nvSpPr>
        <p:spPr>
          <a:xfrm>
            <a:off x="1086625" y="1545700"/>
            <a:ext cx="7149300" cy="17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100">
                <a:solidFill>
                  <a:srgbClr val="4FA2E4"/>
                </a:solidFill>
                <a:latin typeface="Work Sans"/>
                <a:ea typeface="Work Sans"/>
                <a:cs typeface="Work Sans"/>
                <a:sym typeface="Work Sans"/>
              </a:rPr>
              <a:t>10 Seconds</a:t>
            </a:r>
            <a:endParaRPr b="1" sz="9100">
              <a:solidFill>
                <a:srgbClr val="4FA2E4"/>
              </a:solidFill>
              <a:latin typeface="Work Sans"/>
              <a:ea typeface="Work Sans"/>
              <a:cs typeface="Work Sans"/>
              <a:sym typeface="Work Sans"/>
            </a:endParaRPr>
          </a:p>
        </p:txBody>
      </p:sp>
      <p:sp>
        <p:nvSpPr>
          <p:cNvPr id="692" name="Google Shape;692;p113"/>
          <p:cNvSpPr txBox="1"/>
          <p:nvPr/>
        </p:nvSpPr>
        <p:spPr>
          <a:xfrm>
            <a:off x="1599850" y="2784625"/>
            <a:ext cx="5944200" cy="238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chemeClr val="dk1"/>
                </a:solidFill>
                <a:latin typeface="Work Sans Medium"/>
                <a:ea typeface="Work Sans Medium"/>
                <a:cs typeface="Work Sans Medium"/>
                <a:sym typeface="Work Sans Medium"/>
              </a:rPr>
              <a:t>Median first response time for support chats</a:t>
            </a:r>
            <a:endParaRPr sz="7100">
              <a:latin typeface="Work Sans SemiBold"/>
              <a:ea typeface="Work Sans SemiBold"/>
              <a:cs typeface="Work Sans SemiBold"/>
              <a:sym typeface="Work Sans SemiBold"/>
            </a:endParaRPr>
          </a:p>
        </p:txBody>
      </p:sp>
      <p:sp>
        <p:nvSpPr>
          <p:cNvPr id="693" name="Google Shape;693;p113"/>
          <p:cNvSpPr/>
          <p:nvPr/>
        </p:nvSpPr>
        <p:spPr>
          <a:xfrm>
            <a:off x="-33800" y="4937900"/>
            <a:ext cx="1862700" cy="205500"/>
          </a:xfrm>
          <a:prstGeom prst="rect">
            <a:avLst/>
          </a:prstGeom>
          <a:solidFill>
            <a:srgbClr val="0AE6C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4" name="Google Shape;694;p113"/>
          <p:cNvSpPr/>
          <p:nvPr/>
        </p:nvSpPr>
        <p:spPr>
          <a:xfrm>
            <a:off x="1828781" y="4937900"/>
            <a:ext cx="1828800" cy="205500"/>
          </a:xfrm>
          <a:prstGeom prst="rect">
            <a:avLst/>
          </a:prstGeom>
          <a:solidFill>
            <a:srgbClr val="13B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5" name="Google Shape;695;p113"/>
          <p:cNvSpPr/>
          <p:nvPr/>
        </p:nvSpPr>
        <p:spPr>
          <a:xfrm>
            <a:off x="3657561" y="4937900"/>
            <a:ext cx="1828800" cy="205500"/>
          </a:xfrm>
          <a:prstGeom prst="rect">
            <a:avLst/>
          </a:prstGeom>
          <a:solidFill>
            <a:srgbClr val="1B99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6" name="Google Shape;696;p113"/>
          <p:cNvSpPr/>
          <p:nvPr/>
        </p:nvSpPr>
        <p:spPr>
          <a:xfrm>
            <a:off x="5486342" y="4937900"/>
            <a:ext cx="1828800" cy="205500"/>
          </a:xfrm>
          <a:prstGeom prst="rect">
            <a:avLst/>
          </a:prstGeom>
          <a:solidFill>
            <a:srgbClr val="2372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7" name="Google Shape;697;p113"/>
          <p:cNvSpPr/>
          <p:nvPr/>
        </p:nvSpPr>
        <p:spPr>
          <a:xfrm>
            <a:off x="7315123" y="4937900"/>
            <a:ext cx="1828800" cy="205500"/>
          </a:xfrm>
          <a:prstGeom prst="rect">
            <a:avLst/>
          </a:prstGeom>
          <a:solidFill>
            <a:srgbClr val="2D4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98" name="Google Shape;698;p113"/>
          <p:cNvPicPr preferRelativeResize="0"/>
          <p:nvPr/>
        </p:nvPicPr>
        <p:blipFill>
          <a:blip r:embed="rId4">
            <a:alphaModFix/>
          </a:blip>
          <a:stretch>
            <a:fillRect/>
          </a:stretch>
        </p:blipFill>
        <p:spPr>
          <a:xfrm>
            <a:off x="90200" y="386825"/>
            <a:ext cx="2426826" cy="946774"/>
          </a:xfrm>
          <a:prstGeom prst="rect">
            <a:avLst/>
          </a:prstGeom>
          <a:noFill/>
          <a:ln>
            <a:noFill/>
          </a:ln>
        </p:spPr>
      </p:pic>
      <p:pic>
        <p:nvPicPr>
          <p:cNvPr id="699" name="Google Shape;699;p113"/>
          <p:cNvPicPr preferRelativeResize="0"/>
          <p:nvPr/>
        </p:nvPicPr>
        <p:blipFill>
          <a:blip r:embed="rId5">
            <a:alphaModFix/>
          </a:blip>
          <a:stretch>
            <a:fillRect/>
          </a:stretch>
        </p:blipFill>
        <p:spPr>
          <a:xfrm>
            <a:off x="8606854" y="212712"/>
            <a:ext cx="323571" cy="343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114"/>
          <p:cNvPicPr preferRelativeResize="0"/>
          <p:nvPr/>
        </p:nvPicPr>
        <p:blipFill>
          <a:blip r:embed="rId3">
            <a:alphaModFix/>
          </a:blip>
          <a:stretch>
            <a:fillRect/>
          </a:stretch>
        </p:blipFill>
        <p:spPr>
          <a:xfrm>
            <a:off x="737966" y="-318841"/>
            <a:ext cx="7061726" cy="6426499"/>
          </a:xfrm>
          <a:prstGeom prst="rect">
            <a:avLst/>
          </a:prstGeom>
          <a:noFill/>
          <a:ln>
            <a:noFill/>
          </a:ln>
        </p:spPr>
      </p:pic>
      <p:sp>
        <p:nvSpPr>
          <p:cNvPr id="705" name="Google Shape;705;p114"/>
          <p:cNvSpPr txBox="1"/>
          <p:nvPr/>
        </p:nvSpPr>
        <p:spPr>
          <a:xfrm>
            <a:off x="1086625" y="1545700"/>
            <a:ext cx="7149300" cy="17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100">
                <a:solidFill>
                  <a:srgbClr val="4FA2E4"/>
                </a:solidFill>
                <a:latin typeface="Work Sans"/>
                <a:ea typeface="Work Sans"/>
                <a:cs typeface="Work Sans"/>
                <a:sym typeface="Work Sans"/>
              </a:rPr>
              <a:t>30 Million</a:t>
            </a:r>
            <a:endParaRPr b="1" sz="9100">
              <a:solidFill>
                <a:srgbClr val="4FA2E4"/>
              </a:solidFill>
              <a:latin typeface="Work Sans"/>
              <a:ea typeface="Work Sans"/>
              <a:cs typeface="Work Sans"/>
              <a:sym typeface="Work Sans"/>
            </a:endParaRPr>
          </a:p>
        </p:txBody>
      </p:sp>
      <p:sp>
        <p:nvSpPr>
          <p:cNvPr id="706" name="Google Shape;706;p114"/>
          <p:cNvSpPr txBox="1"/>
          <p:nvPr/>
        </p:nvSpPr>
        <p:spPr>
          <a:xfrm>
            <a:off x="1599850" y="2784625"/>
            <a:ext cx="5944200" cy="238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chemeClr val="dk1"/>
                </a:solidFill>
                <a:latin typeface="Work Sans Medium"/>
                <a:ea typeface="Work Sans Medium"/>
                <a:cs typeface="Work Sans Medium"/>
                <a:sym typeface="Work Sans Medium"/>
              </a:rPr>
              <a:t>FILES UPLOADED</a:t>
            </a:r>
            <a:endParaRPr sz="7100">
              <a:latin typeface="Work Sans SemiBold"/>
              <a:ea typeface="Work Sans SemiBold"/>
              <a:cs typeface="Work Sans SemiBold"/>
              <a:sym typeface="Work Sans SemiBold"/>
            </a:endParaRPr>
          </a:p>
        </p:txBody>
      </p:sp>
      <p:sp>
        <p:nvSpPr>
          <p:cNvPr id="707" name="Google Shape;707;p114"/>
          <p:cNvSpPr/>
          <p:nvPr/>
        </p:nvSpPr>
        <p:spPr>
          <a:xfrm>
            <a:off x="-33800" y="4937900"/>
            <a:ext cx="1862700" cy="205500"/>
          </a:xfrm>
          <a:prstGeom prst="rect">
            <a:avLst/>
          </a:prstGeom>
          <a:solidFill>
            <a:srgbClr val="0AE6C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8" name="Google Shape;708;p114"/>
          <p:cNvSpPr/>
          <p:nvPr/>
        </p:nvSpPr>
        <p:spPr>
          <a:xfrm>
            <a:off x="1828781" y="4937900"/>
            <a:ext cx="1828800" cy="205500"/>
          </a:xfrm>
          <a:prstGeom prst="rect">
            <a:avLst/>
          </a:prstGeom>
          <a:solidFill>
            <a:srgbClr val="13B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9" name="Google Shape;709;p114"/>
          <p:cNvSpPr/>
          <p:nvPr/>
        </p:nvSpPr>
        <p:spPr>
          <a:xfrm>
            <a:off x="3657561" y="4937900"/>
            <a:ext cx="1828800" cy="205500"/>
          </a:xfrm>
          <a:prstGeom prst="rect">
            <a:avLst/>
          </a:prstGeom>
          <a:solidFill>
            <a:srgbClr val="1B99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0" name="Google Shape;710;p114"/>
          <p:cNvSpPr/>
          <p:nvPr/>
        </p:nvSpPr>
        <p:spPr>
          <a:xfrm>
            <a:off x="5486342" y="4937900"/>
            <a:ext cx="1828800" cy="205500"/>
          </a:xfrm>
          <a:prstGeom prst="rect">
            <a:avLst/>
          </a:prstGeom>
          <a:solidFill>
            <a:srgbClr val="2372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1" name="Google Shape;711;p114"/>
          <p:cNvSpPr/>
          <p:nvPr/>
        </p:nvSpPr>
        <p:spPr>
          <a:xfrm>
            <a:off x="7315123" y="4937900"/>
            <a:ext cx="1828800" cy="205500"/>
          </a:xfrm>
          <a:prstGeom prst="rect">
            <a:avLst/>
          </a:prstGeom>
          <a:solidFill>
            <a:srgbClr val="2D4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12" name="Google Shape;712;p114"/>
          <p:cNvPicPr preferRelativeResize="0"/>
          <p:nvPr/>
        </p:nvPicPr>
        <p:blipFill>
          <a:blip r:embed="rId4">
            <a:alphaModFix/>
          </a:blip>
          <a:stretch>
            <a:fillRect/>
          </a:stretch>
        </p:blipFill>
        <p:spPr>
          <a:xfrm>
            <a:off x="90200" y="386825"/>
            <a:ext cx="2426826" cy="946774"/>
          </a:xfrm>
          <a:prstGeom prst="rect">
            <a:avLst/>
          </a:prstGeom>
          <a:noFill/>
          <a:ln>
            <a:noFill/>
          </a:ln>
        </p:spPr>
      </p:pic>
      <p:pic>
        <p:nvPicPr>
          <p:cNvPr id="713" name="Google Shape;713;p114"/>
          <p:cNvPicPr preferRelativeResize="0"/>
          <p:nvPr/>
        </p:nvPicPr>
        <p:blipFill>
          <a:blip r:embed="rId5">
            <a:alphaModFix/>
          </a:blip>
          <a:stretch>
            <a:fillRect/>
          </a:stretch>
        </p:blipFill>
        <p:spPr>
          <a:xfrm>
            <a:off x="8606854" y="212712"/>
            <a:ext cx="323571" cy="343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id="718" name="Google Shape;718;p115"/>
          <p:cNvPicPr preferRelativeResize="0"/>
          <p:nvPr/>
        </p:nvPicPr>
        <p:blipFill>
          <a:blip r:embed="rId3">
            <a:alphaModFix/>
          </a:blip>
          <a:stretch>
            <a:fillRect/>
          </a:stretch>
        </p:blipFill>
        <p:spPr>
          <a:xfrm>
            <a:off x="737966" y="-318841"/>
            <a:ext cx="7061726" cy="6426499"/>
          </a:xfrm>
          <a:prstGeom prst="rect">
            <a:avLst/>
          </a:prstGeom>
          <a:noFill/>
          <a:ln>
            <a:noFill/>
          </a:ln>
        </p:spPr>
      </p:pic>
      <p:sp>
        <p:nvSpPr>
          <p:cNvPr id="719" name="Google Shape;719;p115"/>
          <p:cNvSpPr txBox="1"/>
          <p:nvPr/>
        </p:nvSpPr>
        <p:spPr>
          <a:xfrm>
            <a:off x="1086625" y="1164700"/>
            <a:ext cx="7149300" cy="17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700">
                <a:solidFill>
                  <a:srgbClr val="1B99E3"/>
                </a:solidFill>
                <a:latin typeface="Work Sans"/>
                <a:ea typeface="Work Sans"/>
                <a:cs typeface="Work Sans"/>
                <a:sym typeface="Work Sans"/>
              </a:rPr>
              <a:t>$523M</a:t>
            </a:r>
            <a:endParaRPr b="1" sz="10700">
              <a:solidFill>
                <a:srgbClr val="1B99E3"/>
              </a:solidFill>
              <a:latin typeface="Work Sans"/>
              <a:ea typeface="Work Sans"/>
              <a:cs typeface="Work Sans"/>
              <a:sym typeface="Work Sans"/>
            </a:endParaRPr>
          </a:p>
        </p:txBody>
      </p:sp>
      <p:sp>
        <p:nvSpPr>
          <p:cNvPr id="720" name="Google Shape;720;p115"/>
          <p:cNvSpPr txBox="1"/>
          <p:nvPr/>
        </p:nvSpPr>
        <p:spPr>
          <a:xfrm>
            <a:off x="1382100" y="2632225"/>
            <a:ext cx="6601200" cy="238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100">
                <a:latin typeface="Work Sans SemiBold"/>
                <a:ea typeface="Work Sans SemiBold"/>
                <a:cs typeface="Work Sans SemiBold"/>
                <a:sym typeface="Work Sans SemiBold"/>
              </a:rPr>
              <a:t>PAYMENTS</a:t>
            </a:r>
            <a:endParaRPr sz="7100">
              <a:latin typeface="Work Sans SemiBold"/>
              <a:ea typeface="Work Sans SemiBold"/>
              <a:cs typeface="Work Sans SemiBold"/>
              <a:sym typeface="Work Sans SemiBold"/>
            </a:endParaRPr>
          </a:p>
        </p:txBody>
      </p:sp>
      <p:sp>
        <p:nvSpPr>
          <p:cNvPr id="721" name="Google Shape;721;p115"/>
          <p:cNvSpPr/>
          <p:nvPr/>
        </p:nvSpPr>
        <p:spPr>
          <a:xfrm>
            <a:off x="-33800" y="4937900"/>
            <a:ext cx="1862700" cy="205500"/>
          </a:xfrm>
          <a:prstGeom prst="rect">
            <a:avLst/>
          </a:prstGeom>
          <a:solidFill>
            <a:srgbClr val="0AE6C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2" name="Google Shape;722;p115"/>
          <p:cNvSpPr/>
          <p:nvPr/>
        </p:nvSpPr>
        <p:spPr>
          <a:xfrm>
            <a:off x="1828781" y="4937900"/>
            <a:ext cx="1828800" cy="205500"/>
          </a:xfrm>
          <a:prstGeom prst="rect">
            <a:avLst/>
          </a:prstGeom>
          <a:solidFill>
            <a:srgbClr val="13B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3" name="Google Shape;723;p115"/>
          <p:cNvSpPr/>
          <p:nvPr/>
        </p:nvSpPr>
        <p:spPr>
          <a:xfrm>
            <a:off x="3657561" y="4937900"/>
            <a:ext cx="1828800" cy="205500"/>
          </a:xfrm>
          <a:prstGeom prst="rect">
            <a:avLst/>
          </a:prstGeom>
          <a:solidFill>
            <a:srgbClr val="1B99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4" name="Google Shape;724;p115"/>
          <p:cNvSpPr/>
          <p:nvPr/>
        </p:nvSpPr>
        <p:spPr>
          <a:xfrm>
            <a:off x="5486342" y="4937900"/>
            <a:ext cx="1828800" cy="205500"/>
          </a:xfrm>
          <a:prstGeom prst="rect">
            <a:avLst/>
          </a:prstGeom>
          <a:solidFill>
            <a:srgbClr val="2372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5" name="Google Shape;725;p115"/>
          <p:cNvSpPr/>
          <p:nvPr/>
        </p:nvSpPr>
        <p:spPr>
          <a:xfrm>
            <a:off x="7315123" y="4937900"/>
            <a:ext cx="1828800" cy="205500"/>
          </a:xfrm>
          <a:prstGeom prst="rect">
            <a:avLst/>
          </a:prstGeom>
          <a:solidFill>
            <a:srgbClr val="2D4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26" name="Google Shape;726;p115"/>
          <p:cNvPicPr preferRelativeResize="0"/>
          <p:nvPr/>
        </p:nvPicPr>
        <p:blipFill>
          <a:blip r:embed="rId4">
            <a:alphaModFix/>
          </a:blip>
          <a:stretch>
            <a:fillRect/>
          </a:stretch>
        </p:blipFill>
        <p:spPr>
          <a:xfrm>
            <a:off x="90200" y="386825"/>
            <a:ext cx="2426826" cy="946774"/>
          </a:xfrm>
          <a:prstGeom prst="rect">
            <a:avLst/>
          </a:prstGeom>
          <a:noFill/>
          <a:ln>
            <a:noFill/>
          </a:ln>
        </p:spPr>
      </p:pic>
      <p:pic>
        <p:nvPicPr>
          <p:cNvPr id="727" name="Google Shape;727;p115"/>
          <p:cNvPicPr preferRelativeResize="0"/>
          <p:nvPr/>
        </p:nvPicPr>
        <p:blipFill>
          <a:blip r:embed="rId5">
            <a:alphaModFix/>
          </a:blip>
          <a:stretch>
            <a:fillRect/>
          </a:stretch>
        </p:blipFill>
        <p:spPr>
          <a:xfrm>
            <a:off x="8606854" y="212712"/>
            <a:ext cx="323571" cy="343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id="732" name="Google Shape;732;p116"/>
          <p:cNvPicPr preferRelativeResize="0"/>
          <p:nvPr/>
        </p:nvPicPr>
        <p:blipFill>
          <a:blip r:embed="rId3">
            <a:alphaModFix/>
          </a:blip>
          <a:stretch>
            <a:fillRect/>
          </a:stretch>
        </p:blipFill>
        <p:spPr>
          <a:xfrm>
            <a:off x="737966" y="-318841"/>
            <a:ext cx="7061726" cy="6426499"/>
          </a:xfrm>
          <a:prstGeom prst="rect">
            <a:avLst/>
          </a:prstGeom>
          <a:noFill/>
          <a:ln>
            <a:noFill/>
          </a:ln>
        </p:spPr>
      </p:pic>
      <p:sp>
        <p:nvSpPr>
          <p:cNvPr id="733" name="Google Shape;733;p116"/>
          <p:cNvSpPr txBox="1"/>
          <p:nvPr/>
        </p:nvSpPr>
        <p:spPr>
          <a:xfrm>
            <a:off x="1086625" y="1545700"/>
            <a:ext cx="7149300" cy="17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100">
                <a:solidFill>
                  <a:srgbClr val="13BFD5"/>
                </a:solidFill>
                <a:latin typeface="Work Sans"/>
                <a:ea typeface="Work Sans"/>
                <a:cs typeface="Work Sans"/>
                <a:sym typeface="Work Sans"/>
              </a:rPr>
              <a:t>250K</a:t>
            </a:r>
            <a:endParaRPr b="1" sz="9100">
              <a:solidFill>
                <a:srgbClr val="4FA2E4"/>
              </a:solidFill>
              <a:latin typeface="Work Sans"/>
              <a:ea typeface="Work Sans"/>
              <a:cs typeface="Work Sans"/>
              <a:sym typeface="Work Sans"/>
            </a:endParaRPr>
          </a:p>
        </p:txBody>
      </p:sp>
      <p:sp>
        <p:nvSpPr>
          <p:cNvPr id="734" name="Google Shape;734;p116"/>
          <p:cNvSpPr txBox="1"/>
          <p:nvPr/>
        </p:nvSpPr>
        <p:spPr>
          <a:xfrm>
            <a:off x="1599850" y="2784625"/>
            <a:ext cx="5944200" cy="238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chemeClr val="dk1"/>
                </a:solidFill>
                <a:latin typeface="Work Sans Medium"/>
                <a:ea typeface="Work Sans Medium"/>
                <a:cs typeface="Work Sans Medium"/>
                <a:sym typeface="Work Sans Medium"/>
              </a:rPr>
              <a:t>MOBILE APP DOWNLOADS</a:t>
            </a:r>
            <a:endParaRPr sz="3100">
              <a:solidFill>
                <a:schemeClr val="dk1"/>
              </a:solidFill>
              <a:latin typeface="Work Sans Medium"/>
              <a:ea typeface="Work Sans Medium"/>
              <a:cs typeface="Work Sans Medium"/>
              <a:sym typeface="Work Sans Medium"/>
            </a:endParaRPr>
          </a:p>
          <a:p>
            <a:pPr indent="0" lvl="0" marL="0" rtl="0" algn="ctr">
              <a:spcBef>
                <a:spcPts val="0"/>
              </a:spcBef>
              <a:spcAft>
                <a:spcPts val="0"/>
              </a:spcAft>
              <a:buNone/>
            </a:pPr>
            <a:r>
              <a:rPr lang="en" sz="3100">
                <a:solidFill>
                  <a:schemeClr val="dk1"/>
                </a:solidFill>
                <a:latin typeface="Work Sans Medium"/>
                <a:ea typeface="Work Sans Medium"/>
                <a:cs typeface="Work Sans Medium"/>
                <a:sym typeface="Work Sans Medium"/>
              </a:rPr>
              <a:t>(4.9-star rating)</a:t>
            </a:r>
            <a:endParaRPr sz="3100">
              <a:solidFill>
                <a:schemeClr val="dk1"/>
              </a:solidFill>
              <a:latin typeface="Work Sans Medium"/>
              <a:ea typeface="Work Sans Medium"/>
              <a:cs typeface="Work Sans Medium"/>
              <a:sym typeface="Work Sans Medium"/>
            </a:endParaRPr>
          </a:p>
        </p:txBody>
      </p:sp>
      <p:sp>
        <p:nvSpPr>
          <p:cNvPr id="735" name="Google Shape;735;p116"/>
          <p:cNvSpPr/>
          <p:nvPr/>
        </p:nvSpPr>
        <p:spPr>
          <a:xfrm>
            <a:off x="-33800" y="4937900"/>
            <a:ext cx="1862700" cy="205500"/>
          </a:xfrm>
          <a:prstGeom prst="rect">
            <a:avLst/>
          </a:prstGeom>
          <a:solidFill>
            <a:srgbClr val="0AE6C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6" name="Google Shape;736;p116"/>
          <p:cNvSpPr/>
          <p:nvPr/>
        </p:nvSpPr>
        <p:spPr>
          <a:xfrm>
            <a:off x="1828781" y="4937900"/>
            <a:ext cx="1828800" cy="205500"/>
          </a:xfrm>
          <a:prstGeom prst="rect">
            <a:avLst/>
          </a:prstGeom>
          <a:solidFill>
            <a:srgbClr val="13B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7" name="Google Shape;737;p116"/>
          <p:cNvSpPr/>
          <p:nvPr/>
        </p:nvSpPr>
        <p:spPr>
          <a:xfrm>
            <a:off x="3657561" y="4937900"/>
            <a:ext cx="1828800" cy="205500"/>
          </a:xfrm>
          <a:prstGeom prst="rect">
            <a:avLst/>
          </a:prstGeom>
          <a:solidFill>
            <a:srgbClr val="1B99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8" name="Google Shape;738;p116"/>
          <p:cNvSpPr/>
          <p:nvPr/>
        </p:nvSpPr>
        <p:spPr>
          <a:xfrm>
            <a:off x="5486342" y="4937900"/>
            <a:ext cx="1828800" cy="205500"/>
          </a:xfrm>
          <a:prstGeom prst="rect">
            <a:avLst/>
          </a:prstGeom>
          <a:solidFill>
            <a:srgbClr val="2372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9" name="Google Shape;739;p116"/>
          <p:cNvSpPr/>
          <p:nvPr/>
        </p:nvSpPr>
        <p:spPr>
          <a:xfrm>
            <a:off x="7315123" y="4937900"/>
            <a:ext cx="1828800" cy="205500"/>
          </a:xfrm>
          <a:prstGeom prst="rect">
            <a:avLst/>
          </a:prstGeom>
          <a:solidFill>
            <a:srgbClr val="2D4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40" name="Google Shape;740;p116"/>
          <p:cNvPicPr preferRelativeResize="0"/>
          <p:nvPr/>
        </p:nvPicPr>
        <p:blipFill>
          <a:blip r:embed="rId4">
            <a:alphaModFix/>
          </a:blip>
          <a:stretch>
            <a:fillRect/>
          </a:stretch>
        </p:blipFill>
        <p:spPr>
          <a:xfrm>
            <a:off x="90200" y="386825"/>
            <a:ext cx="2426826" cy="946774"/>
          </a:xfrm>
          <a:prstGeom prst="rect">
            <a:avLst/>
          </a:prstGeom>
          <a:noFill/>
          <a:ln>
            <a:noFill/>
          </a:ln>
        </p:spPr>
      </p:pic>
      <p:pic>
        <p:nvPicPr>
          <p:cNvPr id="741" name="Google Shape;741;p116"/>
          <p:cNvPicPr preferRelativeResize="0"/>
          <p:nvPr/>
        </p:nvPicPr>
        <p:blipFill>
          <a:blip r:embed="rId5">
            <a:alphaModFix/>
          </a:blip>
          <a:stretch>
            <a:fillRect/>
          </a:stretch>
        </p:blipFill>
        <p:spPr>
          <a:xfrm>
            <a:off x="8606854" y="212712"/>
            <a:ext cx="323571" cy="343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117"/>
          <p:cNvPicPr preferRelativeResize="0"/>
          <p:nvPr/>
        </p:nvPicPr>
        <p:blipFill>
          <a:blip r:embed="rId3">
            <a:alphaModFix/>
          </a:blip>
          <a:stretch>
            <a:fillRect/>
          </a:stretch>
        </p:blipFill>
        <p:spPr>
          <a:xfrm>
            <a:off x="1949208" y="196438"/>
            <a:ext cx="4995099" cy="4545775"/>
          </a:xfrm>
          <a:prstGeom prst="rect">
            <a:avLst/>
          </a:prstGeom>
          <a:noFill/>
          <a:ln>
            <a:noFill/>
          </a:ln>
        </p:spPr>
      </p:pic>
      <p:sp>
        <p:nvSpPr>
          <p:cNvPr id="747" name="Google Shape;747;p117"/>
          <p:cNvSpPr txBox="1"/>
          <p:nvPr>
            <p:ph type="title"/>
          </p:nvPr>
        </p:nvSpPr>
        <p:spPr>
          <a:xfrm>
            <a:off x="1110925" y="952375"/>
            <a:ext cx="4902300" cy="21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100">
                <a:latin typeface="Work Sans Medium"/>
                <a:ea typeface="Work Sans Medium"/>
                <a:cs typeface="Work Sans Medium"/>
                <a:sym typeface="Work Sans Medium"/>
              </a:rPr>
              <a:t>THE REST </a:t>
            </a:r>
            <a:endParaRPr sz="5100">
              <a:latin typeface="Work Sans Medium"/>
              <a:ea typeface="Work Sans Medium"/>
              <a:cs typeface="Work Sans Medium"/>
              <a:sym typeface="Work Sans Medium"/>
            </a:endParaRPr>
          </a:p>
          <a:p>
            <a:pPr indent="0" lvl="0" marL="0" rtl="0" algn="l">
              <a:spcBef>
                <a:spcPts val="0"/>
              </a:spcBef>
              <a:spcAft>
                <a:spcPts val="0"/>
              </a:spcAft>
              <a:buNone/>
            </a:pPr>
            <a:r>
              <a:rPr lang="en" sz="5100">
                <a:latin typeface="Work Sans Medium"/>
                <a:ea typeface="Work Sans Medium"/>
                <a:cs typeface="Work Sans Medium"/>
                <a:sym typeface="Work Sans Medium"/>
              </a:rPr>
              <a:t>OF</a:t>
            </a:r>
            <a:r>
              <a:rPr lang="en" sz="5100">
                <a:latin typeface="Work Sans SemiBold"/>
                <a:ea typeface="Work Sans SemiBold"/>
                <a:cs typeface="Work Sans SemiBold"/>
                <a:sym typeface="Work Sans SemiBold"/>
              </a:rPr>
              <a:t> </a:t>
            </a:r>
            <a:r>
              <a:rPr b="1" lang="en" sz="5100">
                <a:latin typeface="Work Sans"/>
                <a:ea typeface="Work Sans"/>
                <a:cs typeface="Work Sans"/>
                <a:sym typeface="Work Sans"/>
              </a:rPr>
              <a:t>2025</a:t>
            </a:r>
            <a:endParaRPr b="1" sz="5100">
              <a:latin typeface="Work Sans"/>
              <a:ea typeface="Work Sans"/>
              <a:cs typeface="Work Sans"/>
              <a:sym typeface="Work Sans"/>
            </a:endParaRPr>
          </a:p>
        </p:txBody>
      </p:sp>
      <p:pic>
        <p:nvPicPr>
          <p:cNvPr id="748" name="Google Shape;748;p117"/>
          <p:cNvPicPr preferRelativeResize="0"/>
          <p:nvPr/>
        </p:nvPicPr>
        <p:blipFill>
          <a:blip r:embed="rId4">
            <a:alphaModFix/>
          </a:blip>
          <a:stretch>
            <a:fillRect/>
          </a:stretch>
        </p:blipFill>
        <p:spPr>
          <a:xfrm>
            <a:off x="301054" y="212712"/>
            <a:ext cx="323571" cy="343025"/>
          </a:xfrm>
          <a:prstGeom prst="rect">
            <a:avLst/>
          </a:prstGeom>
          <a:noFill/>
          <a:ln>
            <a:noFill/>
          </a:ln>
        </p:spPr>
      </p:pic>
      <p:pic>
        <p:nvPicPr>
          <p:cNvPr id="749" name="Google Shape;749;p117" title="Artboard 33 copy.png"/>
          <p:cNvPicPr preferRelativeResize="0"/>
          <p:nvPr/>
        </p:nvPicPr>
        <p:blipFill>
          <a:blip r:embed="rId5">
            <a:alphaModFix/>
          </a:blip>
          <a:stretch>
            <a:fillRect/>
          </a:stretch>
        </p:blipFill>
        <p:spPr>
          <a:xfrm>
            <a:off x="850125" y="661923"/>
            <a:ext cx="7880177" cy="52521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18"/>
          <p:cNvSpPr txBox="1"/>
          <p:nvPr/>
        </p:nvSpPr>
        <p:spPr>
          <a:xfrm>
            <a:off x="3777150" y="886350"/>
            <a:ext cx="1589700" cy="3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000">
                <a:latin typeface="Work Sans"/>
                <a:ea typeface="Work Sans"/>
                <a:cs typeface="Work Sans"/>
                <a:sym typeface="Work Sans"/>
              </a:rPr>
              <a:t>– subject to change –</a:t>
            </a:r>
            <a:r>
              <a:rPr i="1" lang="en" sz="1000">
                <a:solidFill>
                  <a:srgbClr val="000000"/>
                </a:solidFill>
                <a:latin typeface="Work Sans"/>
                <a:ea typeface="Work Sans"/>
                <a:cs typeface="Work Sans"/>
                <a:sym typeface="Work Sans"/>
              </a:rPr>
              <a:t> </a:t>
            </a:r>
            <a:endParaRPr i="1" sz="1000">
              <a:solidFill>
                <a:srgbClr val="000000"/>
              </a:solidFill>
              <a:latin typeface="Work Sans"/>
              <a:ea typeface="Work Sans"/>
              <a:cs typeface="Work Sans"/>
              <a:sym typeface="Work Sans"/>
            </a:endParaRPr>
          </a:p>
        </p:txBody>
      </p:sp>
      <p:sp>
        <p:nvSpPr>
          <p:cNvPr id="755" name="Google Shape;755;p118"/>
          <p:cNvSpPr txBox="1"/>
          <p:nvPr/>
        </p:nvSpPr>
        <p:spPr>
          <a:xfrm>
            <a:off x="6708425" y="1257900"/>
            <a:ext cx="190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Work Sans"/>
                <a:ea typeface="Work Sans"/>
                <a:cs typeface="Work Sans"/>
                <a:sym typeface="Work Sans"/>
              </a:rPr>
              <a:t>WINTER 20</a:t>
            </a:r>
            <a:r>
              <a:rPr b="1" lang="en">
                <a:solidFill>
                  <a:schemeClr val="dk1"/>
                </a:solidFill>
                <a:latin typeface="Work Sans"/>
                <a:ea typeface="Work Sans"/>
                <a:cs typeface="Work Sans"/>
                <a:sym typeface="Work Sans"/>
              </a:rPr>
              <a:t>2</a:t>
            </a:r>
            <a:r>
              <a:rPr b="1" lang="en">
                <a:solidFill>
                  <a:schemeClr val="dk1"/>
                </a:solidFill>
                <a:latin typeface="Work Sans"/>
                <a:ea typeface="Work Sans"/>
                <a:cs typeface="Work Sans"/>
                <a:sym typeface="Work Sans"/>
              </a:rPr>
              <a:t>5-26</a:t>
            </a:r>
            <a:endParaRPr b="1">
              <a:solidFill>
                <a:schemeClr val="dk1"/>
              </a:solidFill>
              <a:latin typeface="Work Sans"/>
              <a:ea typeface="Work Sans"/>
              <a:cs typeface="Work Sans"/>
              <a:sym typeface="Work Sans"/>
            </a:endParaRPr>
          </a:p>
        </p:txBody>
      </p:sp>
      <p:sp>
        <p:nvSpPr>
          <p:cNvPr id="756" name="Google Shape;756;p118"/>
          <p:cNvSpPr/>
          <p:nvPr/>
        </p:nvSpPr>
        <p:spPr>
          <a:xfrm>
            <a:off x="6787750" y="1597300"/>
            <a:ext cx="1828800" cy="125700"/>
          </a:xfrm>
          <a:prstGeom prst="rect">
            <a:avLst/>
          </a:prstGeom>
          <a:solidFill>
            <a:srgbClr val="15B2D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7" name="Google Shape;757;p118"/>
          <p:cNvSpPr/>
          <p:nvPr/>
        </p:nvSpPr>
        <p:spPr>
          <a:xfrm>
            <a:off x="6787750" y="1777925"/>
            <a:ext cx="1828800" cy="3178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8" name="Google Shape;758;p118"/>
          <p:cNvSpPr txBox="1"/>
          <p:nvPr/>
        </p:nvSpPr>
        <p:spPr>
          <a:xfrm>
            <a:off x="6804525" y="1887700"/>
            <a:ext cx="1807500" cy="29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Firm-Level Financial Forecasting &amp; Intelligence</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Workflow Automation Builder</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Mobile Secure Messaging</a:t>
            </a:r>
            <a:endParaRPr sz="1000">
              <a:solidFill>
                <a:srgbClr val="061621"/>
              </a:solidFill>
              <a:latin typeface="Work Sans"/>
              <a:ea typeface="Work Sans"/>
              <a:cs typeface="Work Sans"/>
              <a:sym typeface="Work Sans"/>
            </a:endParaRPr>
          </a:p>
          <a:p>
            <a:pPr indent="0" lvl="0" marL="0" rtl="0" algn="l">
              <a:spcBef>
                <a:spcPts val="600"/>
              </a:spcBef>
              <a:spcAft>
                <a:spcPts val="600"/>
              </a:spcAft>
              <a:buClr>
                <a:schemeClr val="dk1"/>
              </a:buClr>
              <a:buSzPts val="1100"/>
              <a:buFont typeface="Arial"/>
              <a:buNone/>
            </a:pPr>
            <a:r>
              <a:rPr lang="en" sz="1000">
                <a:solidFill>
                  <a:srgbClr val="061621"/>
                </a:solidFill>
                <a:latin typeface="Work Sans"/>
                <a:ea typeface="Work Sans"/>
                <a:cs typeface="Work Sans"/>
                <a:sym typeface="Work Sans"/>
              </a:rPr>
              <a:t>Client Portal Chat</a:t>
            </a:r>
            <a:endParaRPr sz="1000">
              <a:solidFill>
                <a:srgbClr val="061621"/>
              </a:solidFill>
              <a:latin typeface="Work Sans"/>
              <a:ea typeface="Work Sans"/>
              <a:cs typeface="Work Sans"/>
              <a:sym typeface="Work Sans"/>
            </a:endParaRPr>
          </a:p>
        </p:txBody>
      </p:sp>
      <p:sp>
        <p:nvSpPr>
          <p:cNvPr id="759" name="Google Shape;759;p118"/>
          <p:cNvSpPr txBox="1"/>
          <p:nvPr/>
        </p:nvSpPr>
        <p:spPr>
          <a:xfrm>
            <a:off x="645600" y="1257900"/>
            <a:ext cx="1828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Work Sans"/>
                <a:ea typeface="Work Sans"/>
                <a:cs typeface="Work Sans"/>
                <a:sym typeface="Work Sans"/>
              </a:rPr>
              <a:t>SPRING 2025</a:t>
            </a:r>
            <a:endParaRPr b="1">
              <a:solidFill>
                <a:schemeClr val="dk1"/>
              </a:solidFill>
              <a:latin typeface="Work Sans"/>
              <a:ea typeface="Work Sans"/>
              <a:cs typeface="Work Sans"/>
              <a:sym typeface="Work Sans"/>
            </a:endParaRPr>
          </a:p>
        </p:txBody>
      </p:sp>
      <p:sp>
        <p:nvSpPr>
          <p:cNvPr id="760" name="Google Shape;760;p118"/>
          <p:cNvSpPr/>
          <p:nvPr/>
        </p:nvSpPr>
        <p:spPr>
          <a:xfrm>
            <a:off x="649800" y="1597300"/>
            <a:ext cx="1828800" cy="125700"/>
          </a:xfrm>
          <a:prstGeom prst="rect">
            <a:avLst/>
          </a:prstGeom>
          <a:solidFill>
            <a:srgbClr val="CDF0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1" name="Google Shape;761;p118"/>
          <p:cNvSpPr/>
          <p:nvPr/>
        </p:nvSpPr>
        <p:spPr>
          <a:xfrm>
            <a:off x="649800" y="1777925"/>
            <a:ext cx="1828800" cy="3178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2" name="Google Shape;762;p118"/>
          <p:cNvSpPr txBox="1"/>
          <p:nvPr/>
        </p:nvSpPr>
        <p:spPr>
          <a:xfrm>
            <a:off x="680600" y="1887700"/>
            <a:ext cx="1778100" cy="290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000">
                <a:solidFill>
                  <a:srgbClr val="061621"/>
                </a:solidFill>
                <a:latin typeface="Work Sans"/>
                <a:ea typeface="Work Sans"/>
                <a:cs typeface="Work Sans"/>
                <a:sym typeface="Work Sans"/>
              </a:rPr>
              <a:t>Reporting for Client Groups ✅</a:t>
            </a:r>
            <a:endParaRPr sz="1000">
              <a:solidFill>
                <a:srgbClr val="061621"/>
              </a:solidFill>
              <a:latin typeface="Work Sans"/>
              <a:ea typeface="Work Sans"/>
              <a:cs typeface="Work Sans"/>
              <a:sym typeface="Work Sans"/>
            </a:endParaRPr>
          </a:p>
          <a:p>
            <a:pPr indent="0" lvl="0" marL="0" marR="0" rtl="0" algn="l">
              <a:lnSpc>
                <a:spcPct val="100000"/>
              </a:lnSpc>
              <a:spcBef>
                <a:spcPts val="600"/>
              </a:spcBef>
              <a:spcAft>
                <a:spcPts val="0"/>
              </a:spcAft>
              <a:buNone/>
            </a:pPr>
            <a:r>
              <a:rPr lang="en" sz="1000">
                <a:solidFill>
                  <a:srgbClr val="061621"/>
                </a:solidFill>
                <a:latin typeface="Work Sans"/>
                <a:ea typeface="Work Sans"/>
                <a:cs typeface="Work Sans"/>
                <a:sym typeface="Work Sans"/>
              </a:rPr>
              <a:t>Questionnaires GA</a:t>
            </a:r>
            <a:endParaRPr sz="1000">
              <a:solidFill>
                <a:srgbClr val="061621"/>
              </a:solidFill>
              <a:latin typeface="Work Sans"/>
              <a:ea typeface="Work Sans"/>
              <a:cs typeface="Work Sans"/>
              <a:sym typeface="Work Sans"/>
            </a:endParaRPr>
          </a:p>
          <a:p>
            <a:pPr indent="0" lvl="0" marL="0" marR="0" rtl="0" algn="l">
              <a:lnSpc>
                <a:spcPct val="100000"/>
              </a:lnSpc>
              <a:spcBef>
                <a:spcPts val="600"/>
              </a:spcBef>
              <a:spcAft>
                <a:spcPts val="0"/>
              </a:spcAft>
              <a:buNone/>
            </a:pPr>
            <a:r>
              <a:rPr lang="en" sz="1000">
                <a:solidFill>
                  <a:srgbClr val="061621"/>
                </a:solidFill>
                <a:latin typeface="Work Sans"/>
                <a:ea typeface="Work Sans"/>
                <a:cs typeface="Work Sans"/>
                <a:sym typeface="Work Sans"/>
              </a:rPr>
              <a:t>Subtask Checklists ✅</a:t>
            </a:r>
            <a:endParaRPr sz="1000">
              <a:solidFill>
                <a:srgbClr val="061621"/>
              </a:solidFill>
              <a:latin typeface="Work Sans"/>
              <a:ea typeface="Work Sans"/>
              <a:cs typeface="Work Sans"/>
              <a:sym typeface="Work Sans"/>
            </a:endParaRPr>
          </a:p>
          <a:p>
            <a:pPr indent="0" lvl="0" marL="0" marR="0" rtl="0" algn="l">
              <a:lnSpc>
                <a:spcPct val="100000"/>
              </a:lnSpc>
              <a:spcBef>
                <a:spcPts val="600"/>
              </a:spcBef>
              <a:spcAft>
                <a:spcPts val="0"/>
              </a:spcAft>
              <a:buNone/>
            </a:pPr>
            <a:r>
              <a:rPr lang="en" sz="1000">
                <a:solidFill>
                  <a:srgbClr val="061621"/>
                </a:solidFill>
                <a:latin typeface="Work Sans"/>
                <a:ea typeface="Work Sans"/>
                <a:cs typeface="Work Sans"/>
                <a:sym typeface="Work Sans"/>
              </a:rPr>
              <a:t>Document Checklists</a:t>
            </a:r>
            <a:endParaRPr sz="1000">
              <a:solidFill>
                <a:srgbClr val="061621"/>
              </a:solidFill>
              <a:latin typeface="Work Sans"/>
              <a:ea typeface="Work Sans"/>
              <a:cs typeface="Work Sans"/>
              <a:sym typeface="Work Sans"/>
            </a:endParaRPr>
          </a:p>
          <a:p>
            <a:pPr indent="0" lvl="0" marL="0" marR="0" rtl="0" algn="l">
              <a:lnSpc>
                <a:spcPct val="100000"/>
              </a:lnSpc>
              <a:spcBef>
                <a:spcPts val="600"/>
              </a:spcBef>
              <a:spcAft>
                <a:spcPts val="0"/>
              </a:spcAft>
              <a:buNone/>
            </a:pPr>
            <a:r>
              <a:rPr lang="en" sz="1000">
                <a:solidFill>
                  <a:srgbClr val="061621"/>
                </a:solidFill>
                <a:latin typeface="Work Sans"/>
                <a:ea typeface="Work Sans"/>
                <a:cs typeface="Work Sans"/>
                <a:sym typeface="Work Sans"/>
              </a:rPr>
              <a:t>Time Entry Locking ✅</a:t>
            </a:r>
            <a:endParaRPr sz="1000">
              <a:solidFill>
                <a:srgbClr val="061621"/>
              </a:solidFill>
              <a:latin typeface="Work Sans"/>
              <a:ea typeface="Work Sans"/>
              <a:cs typeface="Work Sans"/>
              <a:sym typeface="Work Sans"/>
            </a:endParaRPr>
          </a:p>
          <a:p>
            <a:pPr indent="0" lvl="0" marL="0" marR="0" rtl="0" algn="l">
              <a:lnSpc>
                <a:spcPct val="100000"/>
              </a:lnSpc>
              <a:spcBef>
                <a:spcPts val="600"/>
              </a:spcBef>
              <a:spcAft>
                <a:spcPts val="0"/>
              </a:spcAft>
              <a:buNone/>
            </a:pPr>
            <a:r>
              <a:rPr lang="en" sz="1000">
                <a:solidFill>
                  <a:srgbClr val="061621"/>
                </a:solidFill>
                <a:latin typeface="Work Sans"/>
                <a:ea typeface="Work Sans"/>
                <a:cs typeface="Work Sans"/>
                <a:sym typeface="Work Sans"/>
              </a:rPr>
              <a:t>WU/WD Enhancements</a:t>
            </a:r>
            <a:endParaRPr sz="1000">
              <a:solidFill>
                <a:srgbClr val="061621"/>
              </a:solidFill>
              <a:latin typeface="Work Sans"/>
              <a:ea typeface="Work Sans"/>
              <a:cs typeface="Work Sans"/>
              <a:sym typeface="Work Sans"/>
            </a:endParaRPr>
          </a:p>
          <a:p>
            <a:pPr indent="0" lvl="0" marL="0" marR="0" rtl="0" algn="l">
              <a:lnSpc>
                <a:spcPct val="100000"/>
              </a:lnSpc>
              <a:spcBef>
                <a:spcPts val="600"/>
              </a:spcBef>
              <a:spcAft>
                <a:spcPts val="600"/>
              </a:spcAft>
              <a:buNone/>
            </a:pPr>
            <a:r>
              <a:rPr lang="en" sz="1000">
                <a:solidFill>
                  <a:srgbClr val="061621"/>
                </a:solidFill>
                <a:latin typeface="Work Sans"/>
                <a:ea typeface="Work Sans"/>
                <a:cs typeface="Work Sans"/>
                <a:sym typeface="Work Sans"/>
              </a:rPr>
              <a:t>New Mobile UX ✅</a:t>
            </a:r>
            <a:endParaRPr sz="1000">
              <a:solidFill>
                <a:srgbClr val="061621"/>
              </a:solidFill>
              <a:latin typeface="Work Sans"/>
              <a:ea typeface="Work Sans"/>
              <a:cs typeface="Work Sans"/>
              <a:sym typeface="Work Sans"/>
            </a:endParaRPr>
          </a:p>
        </p:txBody>
      </p:sp>
      <p:sp>
        <p:nvSpPr>
          <p:cNvPr id="763" name="Google Shape;763;p118"/>
          <p:cNvSpPr txBox="1"/>
          <p:nvPr/>
        </p:nvSpPr>
        <p:spPr>
          <a:xfrm>
            <a:off x="2713666" y="1257900"/>
            <a:ext cx="1807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Work Sans"/>
                <a:ea typeface="Work Sans"/>
                <a:cs typeface="Work Sans"/>
                <a:sym typeface="Work Sans"/>
              </a:rPr>
              <a:t>SUMMER 2025</a:t>
            </a:r>
            <a:endParaRPr b="1">
              <a:solidFill>
                <a:schemeClr val="dk1"/>
              </a:solidFill>
              <a:latin typeface="Work Sans"/>
              <a:ea typeface="Work Sans"/>
              <a:cs typeface="Work Sans"/>
              <a:sym typeface="Work Sans"/>
            </a:endParaRPr>
          </a:p>
        </p:txBody>
      </p:sp>
      <p:sp>
        <p:nvSpPr>
          <p:cNvPr id="764" name="Google Shape;764;p118"/>
          <p:cNvSpPr/>
          <p:nvPr/>
        </p:nvSpPr>
        <p:spPr>
          <a:xfrm>
            <a:off x="2707200" y="1597300"/>
            <a:ext cx="1828800" cy="125700"/>
          </a:xfrm>
          <a:prstGeom prst="rect">
            <a:avLst/>
          </a:prstGeom>
          <a:solidFill>
            <a:srgbClr val="72E7C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5" name="Google Shape;765;p118"/>
          <p:cNvSpPr/>
          <p:nvPr/>
        </p:nvSpPr>
        <p:spPr>
          <a:xfrm>
            <a:off x="2707200" y="1777925"/>
            <a:ext cx="1828800" cy="3178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6" name="Google Shape;766;p118"/>
          <p:cNvSpPr txBox="1"/>
          <p:nvPr/>
        </p:nvSpPr>
        <p:spPr>
          <a:xfrm>
            <a:off x="2713675" y="1887700"/>
            <a:ext cx="1778100" cy="290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000">
                <a:solidFill>
                  <a:srgbClr val="061621"/>
                </a:solidFill>
                <a:latin typeface="Work Sans"/>
                <a:ea typeface="Work Sans"/>
                <a:cs typeface="Work Sans"/>
                <a:sym typeface="Work Sans"/>
              </a:rPr>
              <a:t>File History</a:t>
            </a:r>
            <a:endParaRPr sz="1000">
              <a:solidFill>
                <a:srgbClr val="061621"/>
              </a:solidFill>
              <a:latin typeface="Work Sans"/>
              <a:ea typeface="Work Sans"/>
              <a:cs typeface="Work Sans"/>
              <a:sym typeface="Work Sans"/>
            </a:endParaRPr>
          </a:p>
          <a:p>
            <a:pPr indent="0" lvl="0" marL="0" rtl="0" algn="l">
              <a:spcBef>
                <a:spcPts val="600"/>
              </a:spcBef>
              <a:spcAft>
                <a:spcPts val="0"/>
              </a:spcAft>
              <a:buNone/>
            </a:pPr>
            <a:r>
              <a:rPr lang="en" sz="1000">
                <a:solidFill>
                  <a:srgbClr val="061621"/>
                </a:solidFill>
                <a:latin typeface="Work Sans"/>
                <a:ea typeface="Work Sans"/>
                <a:cs typeface="Work Sans"/>
                <a:sym typeface="Work Sans"/>
              </a:rPr>
              <a:t>Progress Billing</a:t>
            </a:r>
            <a:endParaRPr sz="1000">
              <a:solidFill>
                <a:srgbClr val="061621"/>
              </a:solidFill>
              <a:latin typeface="Work Sans"/>
              <a:ea typeface="Work Sans"/>
              <a:cs typeface="Work Sans"/>
              <a:sym typeface="Work Sans"/>
            </a:endParaRPr>
          </a:p>
          <a:p>
            <a:pPr indent="0" lvl="0" marL="0" rtl="0" algn="l">
              <a:spcBef>
                <a:spcPts val="600"/>
              </a:spcBef>
              <a:spcAft>
                <a:spcPts val="0"/>
              </a:spcAft>
              <a:buNone/>
            </a:pPr>
            <a:r>
              <a:rPr lang="en" sz="1000">
                <a:solidFill>
                  <a:srgbClr val="061621"/>
                </a:solidFill>
                <a:latin typeface="Work Sans"/>
                <a:ea typeface="Work Sans"/>
                <a:cs typeface="Work Sans"/>
                <a:sym typeface="Work Sans"/>
              </a:rPr>
              <a:t>Recurring tasks from templates</a:t>
            </a:r>
            <a:endParaRPr sz="1000">
              <a:solidFill>
                <a:srgbClr val="061621"/>
              </a:solidFill>
              <a:latin typeface="Work Sans"/>
              <a:ea typeface="Work Sans"/>
              <a:cs typeface="Work Sans"/>
              <a:sym typeface="Work Sans"/>
            </a:endParaRPr>
          </a:p>
          <a:p>
            <a:pPr indent="0" lvl="0" marL="0" rtl="0" algn="l">
              <a:spcBef>
                <a:spcPts val="600"/>
              </a:spcBef>
              <a:spcAft>
                <a:spcPts val="0"/>
              </a:spcAft>
              <a:buNone/>
            </a:pPr>
            <a:r>
              <a:rPr lang="en" sz="1000">
                <a:solidFill>
                  <a:srgbClr val="061621"/>
                </a:solidFill>
                <a:latin typeface="Work Sans"/>
                <a:ea typeface="Work Sans"/>
                <a:cs typeface="Work Sans"/>
                <a:sym typeface="Work Sans"/>
              </a:rPr>
              <a:t>Smart Document Search &amp; Retrieval</a:t>
            </a:r>
            <a:endParaRPr sz="1000">
              <a:solidFill>
                <a:srgbClr val="061621"/>
              </a:solidFill>
              <a:latin typeface="Work Sans"/>
              <a:ea typeface="Work Sans"/>
              <a:cs typeface="Work Sans"/>
              <a:sym typeface="Work Sans"/>
            </a:endParaRPr>
          </a:p>
          <a:p>
            <a:pPr indent="0" lvl="0" marL="0" rtl="0" algn="l">
              <a:spcBef>
                <a:spcPts val="600"/>
              </a:spcBef>
              <a:spcAft>
                <a:spcPts val="0"/>
              </a:spcAft>
              <a:buNone/>
            </a:pPr>
            <a:r>
              <a:rPr lang="en" sz="1000">
                <a:solidFill>
                  <a:srgbClr val="061621"/>
                </a:solidFill>
                <a:latin typeface="Work Sans"/>
                <a:ea typeface="Work Sans"/>
                <a:cs typeface="Work Sans"/>
                <a:sym typeface="Work Sans"/>
              </a:rPr>
              <a:t>Client Data Synchronized Across Canopy</a:t>
            </a:r>
            <a:endParaRPr sz="1000">
              <a:solidFill>
                <a:srgbClr val="061621"/>
              </a:solidFill>
              <a:latin typeface="Work Sans"/>
              <a:ea typeface="Work Sans"/>
              <a:cs typeface="Work Sans"/>
              <a:sym typeface="Work Sans"/>
            </a:endParaRPr>
          </a:p>
          <a:p>
            <a:pPr indent="0" lvl="0" marL="0" rtl="0" algn="l">
              <a:spcBef>
                <a:spcPts val="600"/>
              </a:spcBef>
              <a:spcAft>
                <a:spcPts val="600"/>
              </a:spcAft>
              <a:buClr>
                <a:schemeClr val="dk1"/>
              </a:buClr>
              <a:buSzPts val="1100"/>
              <a:buFont typeface="Arial"/>
              <a:buNone/>
            </a:pPr>
            <a:r>
              <a:rPr lang="en" sz="1000">
                <a:solidFill>
                  <a:srgbClr val="061621"/>
                </a:solidFill>
                <a:latin typeface="Work Sans"/>
                <a:ea typeface="Work Sans"/>
                <a:cs typeface="Work Sans"/>
                <a:sym typeface="Work Sans"/>
              </a:rPr>
              <a:t>New Time, Billing &amp; Payments Reports</a:t>
            </a:r>
            <a:endParaRPr sz="1000">
              <a:solidFill>
                <a:srgbClr val="061621"/>
              </a:solidFill>
              <a:latin typeface="Work Sans"/>
              <a:ea typeface="Work Sans"/>
              <a:cs typeface="Work Sans"/>
              <a:sym typeface="Work Sans"/>
            </a:endParaRPr>
          </a:p>
        </p:txBody>
      </p:sp>
      <p:sp>
        <p:nvSpPr>
          <p:cNvPr id="767" name="Google Shape;767;p118"/>
          <p:cNvSpPr txBox="1"/>
          <p:nvPr/>
        </p:nvSpPr>
        <p:spPr>
          <a:xfrm>
            <a:off x="4760400" y="1257900"/>
            <a:ext cx="1828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Work Sans"/>
                <a:ea typeface="Work Sans"/>
                <a:cs typeface="Work Sans"/>
                <a:sym typeface="Work Sans"/>
              </a:rPr>
              <a:t>FALL 2025</a:t>
            </a:r>
            <a:endParaRPr b="1">
              <a:solidFill>
                <a:schemeClr val="dk1"/>
              </a:solidFill>
              <a:latin typeface="Work Sans"/>
              <a:ea typeface="Work Sans"/>
              <a:cs typeface="Work Sans"/>
              <a:sym typeface="Work Sans"/>
            </a:endParaRPr>
          </a:p>
        </p:txBody>
      </p:sp>
      <p:sp>
        <p:nvSpPr>
          <p:cNvPr id="768" name="Google Shape;768;p118"/>
          <p:cNvSpPr/>
          <p:nvPr/>
        </p:nvSpPr>
        <p:spPr>
          <a:xfrm>
            <a:off x="4764600" y="1597300"/>
            <a:ext cx="1828800" cy="125700"/>
          </a:xfrm>
          <a:prstGeom prst="rect">
            <a:avLst/>
          </a:prstGeom>
          <a:solidFill>
            <a:srgbClr val="61DB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9" name="Google Shape;769;p118"/>
          <p:cNvSpPr/>
          <p:nvPr/>
        </p:nvSpPr>
        <p:spPr>
          <a:xfrm>
            <a:off x="4764600" y="1777925"/>
            <a:ext cx="1828800" cy="3178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0" name="Google Shape;770;p118"/>
          <p:cNvSpPr txBox="1"/>
          <p:nvPr/>
        </p:nvSpPr>
        <p:spPr>
          <a:xfrm>
            <a:off x="4760400" y="1887700"/>
            <a:ext cx="1828800" cy="29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000">
                <a:solidFill>
                  <a:srgbClr val="061621"/>
                </a:solidFill>
                <a:latin typeface="Work Sans"/>
                <a:ea typeface="Work Sans"/>
                <a:cs typeface="Work Sans"/>
                <a:sym typeface="Work Sans"/>
              </a:rPr>
              <a:t>Engagements 2.0</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0"/>
              </a:spcAft>
              <a:buNone/>
            </a:pPr>
            <a:r>
              <a:rPr lang="en" sz="1000">
                <a:solidFill>
                  <a:srgbClr val="061621"/>
                </a:solidFill>
                <a:latin typeface="Work Sans"/>
                <a:ea typeface="Work Sans"/>
                <a:cs typeface="Work Sans"/>
                <a:sym typeface="Work Sans"/>
              </a:rPr>
              <a:t>Secure Messaging</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0"/>
              </a:spcAft>
              <a:buNone/>
            </a:pPr>
            <a:r>
              <a:rPr lang="en" sz="1000">
                <a:solidFill>
                  <a:srgbClr val="061621"/>
                </a:solidFill>
                <a:latin typeface="Work Sans"/>
                <a:ea typeface="Work Sans"/>
                <a:cs typeface="Work Sans"/>
                <a:sym typeface="Work Sans"/>
              </a:rPr>
              <a:t>Predictive Analytics</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0"/>
              </a:spcAft>
              <a:buNone/>
            </a:pPr>
            <a:r>
              <a:rPr lang="en" sz="1000">
                <a:solidFill>
                  <a:srgbClr val="061621"/>
                </a:solidFill>
                <a:latin typeface="Work Sans"/>
                <a:ea typeface="Work Sans"/>
                <a:cs typeface="Work Sans"/>
                <a:sym typeface="Work Sans"/>
              </a:rPr>
              <a:t>SSO</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0"/>
              </a:spcAft>
              <a:buNone/>
            </a:pPr>
            <a:r>
              <a:rPr lang="en" sz="1000">
                <a:solidFill>
                  <a:srgbClr val="061621"/>
                </a:solidFill>
                <a:latin typeface="Work Sans"/>
                <a:ea typeface="Work Sans"/>
                <a:cs typeface="Work Sans"/>
                <a:sym typeface="Work Sans"/>
              </a:rPr>
              <a:t>AI Document Organization</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0"/>
              </a:spcAft>
              <a:buNone/>
            </a:pPr>
            <a:r>
              <a:rPr lang="en" sz="1000">
                <a:solidFill>
                  <a:srgbClr val="061621"/>
                </a:solidFill>
                <a:latin typeface="Work Sans"/>
                <a:ea typeface="Work Sans"/>
                <a:cs typeface="Work Sans"/>
                <a:sym typeface="Work Sans"/>
              </a:rPr>
              <a:t>AI-powered Invoices</a:t>
            </a:r>
            <a:endParaRPr sz="1000">
              <a:solidFill>
                <a:srgbClr val="061621"/>
              </a:solidFill>
              <a:latin typeface="Work Sans"/>
              <a:ea typeface="Work Sans"/>
              <a:cs typeface="Work Sans"/>
              <a:sym typeface="Work Sans"/>
            </a:endParaRPr>
          </a:p>
          <a:p>
            <a:pPr indent="0" lvl="0" marL="0" rtl="0" algn="l">
              <a:spcBef>
                <a:spcPts val="60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Automated &amp; Predictive Checklists</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600"/>
              </a:spcAft>
              <a:buNone/>
            </a:pPr>
            <a:r>
              <a:t/>
            </a:r>
            <a:endParaRPr sz="1000">
              <a:solidFill>
                <a:schemeClr val="dk1"/>
              </a:solidFill>
              <a:latin typeface="Work Sans"/>
              <a:ea typeface="Work Sans"/>
              <a:cs typeface="Work Sans"/>
              <a:sym typeface="Work Sans"/>
            </a:endParaRPr>
          </a:p>
        </p:txBody>
      </p:sp>
      <p:cxnSp>
        <p:nvCxnSpPr>
          <p:cNvPr id="771" name="Google Shape;771;p118"/>
          <p:cNvCxnSpPr/>
          <p:nvPr/>
        </p:nvCxnSpPr>
        <p:spPr>
          <a:xfrm>
            <a:off x="10713050" y="1597300"/>
            <a:ext cx="0" cy="3358200"/>
          </a:xfrm>
          <a:prstGeom prst="straightConnector1">
            <a:avLst/>
          </a:prstGeom>
          <a:noFill/>
          <a:ln cap="flat" cmpd="sng" w="9525">
            <a:solidFill>
              <a:schemeClr val="dk2"/>
            </a:solidFill>
            <a:prstDash val="dot"/>
            <a:round/>
            <a:headEnd len="med" w="med" type="none"/>
            <a:tailEnd len="med" w="med" type="none"/>
          </a:ln>
        </p:spPr>
      </p:cxnSp>
      <p:cxnSp>
        <p:nvCxnSpPr>
          <p:cNvPr id="772" name="Google Shape;772;p118"/>
          <p:cNvCxnSpPr/>
          <p:nvPr/>
        </p:nvCxnSpPr>
        <p:spPr>
          <a:xfrm>
            <a:off x="2583200" y="1597300"/>
            <a:ext cx="0" cy="3358200"/>
          </a:xfrm>
          <a:prstGeom prst="straightConnector1">
            <a:avLst/>
          </a:prstGeom>
          <a:noFill/>
          <a:ln cap="flat" cmpd="sng" w="9525">
            <a:solidFill>
              <a:schemeClr val="dk2"/>
            </a:solidFill>
            <a:prstDash val="dot"/>
            <a:round/>
            <a:headEnd len="med" w="med" type="none"/>
            <a:tailEnd len="med" w="med" type="none"/>
          </a:ln>
        </p:spPr>
      </p:cxnSp>
      <p:cxnSp>
        <p:nvCxnSpPr>
          <p:cNvPr id="773" name="Google Shape;773;p118"/>
          <p:cNvCxnSpPr/>
          <p:nvPr/>
        </p:nvCxnSpPr>
        <p:spPr>
          <a:xfrm>
            <a:off x="4649575" y="1597300"/>
            <a:ext cx="0" cy="3358200"/>
          </a:xfrm>
          <a:prstGeom prst="straightConnector1">
            <a:avLst/>
          </a:prstGeom>
          <a:noFill/>
          <a:ln cap="flat" cmpd="sng" w="9525">
            <a:solidFill>
              <a:schemeClr val="dk2"/>
            </a:solidFill>
            <a:prstDash val="dot"/>
            <a:round/>
            <a:headEnd len="med" w="med" type="none"/>
            <a:tailEnd len="med" w="med" type="none"/>
          </a:ln>
        </p:spPr>
      </p:cxnSp>
      <p:pic>
        <p:nvPicPr>
          <p:cNvPr id="774" name="Google Shape;774;p118"/>
          <p:cNvPicPr preferRelativeResize="0"/>
          <p:nvPr/>
        </p:nvPicPr>
        <p:blipFill>
          <a:blip r:embed="rId3">
            <a:alphaModFix/>
          </a:blip>
          <a:stretch>
            <a:fillRect/>
          </a:stretch>
        </p:blipFill>
        <p:spPr>
          <a:xfrm>
            <a:off x="3202400" y="141927"/>
            <a:ext cx="2739200" cy="746325"/>
          </a:xfrm>
          <a:prstGeom prst="rect">
            <a:avLst/>
          </a:prstGeom>
          <a:noFill/>
          <a:ln>
            <a:noFill/>
          </a:ln>
        </p:spPr>
      </p:pic>
      <p:cxnSp>
        <p:nvCxnSpPr>
          <p:cNvPr id="775" name="Google Shape;775;p118"/>
          <p:cNvCxnSpPr/>
          <p:nvPr/>
        </p:nvCxnSpPr>
        <p:spPr>
          <a:xfrm>
            <a:off x="6690100" y="1597300"/>
            <a:ext cx="0" cy="3358200"/>
          </a:xfrm>
          <a:prstGeom prst="straightConnector1">
            <a:avLst/>
          </a:prstGeom>
          <a:noFill/>
          <a:ln cap="flat" cmpd="sng" w="9525">
            <a:solidFill>
              <a:schemeClr val="dk2"/>
            </a:solidFill>
            <a:prstDash val="dot"/>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5" name="Shape 535"/>
        <p:cNvGrpSpPr/>
        <p:nvPr/>
      </p:nvGrpSpPr>
      <p:grpSpPr>
        <a:xfrm>
          <a:off x="0" y="0"/>
          <a:ext cx="0" cy="0"/>
          <a:chOff x="0" y="0"/>
          <a:chExt cx="0" cy="0"/>
        </a:xfrm>
      </p:grpSpPr>
      <p:sp>
        <p:nvSpPr>
          <p:cNvPr id="536" name="Google Shape;536;p101"/>
          <p:cNvSpPr txBox="1"/>
          <p:nvPr>
            <p:ph type="title"/>
          </p:nvPr>
        </p:nvSpPr>
        <p:spPr>
          <a:xfrm>
            <a:off x="5055900" y="2565225"/>
            <a:ext cx="2981700" cy="90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sz="3500"/>
              <a:t>KC Brothers</a:t>
            </a:r>
            <a:endParaRPr sz="3500"/>
          </a:p>
        </p:txBody>
      </p:sp>
      <p:sp>
        <p:nvSpPr>
          <p:cNvPr id="537" name="Google Shape;537;p101"/>
          <p:cNvSpPr txBox="1"/>
          <p:nvPr>
            <p:ph idx="1" type="body"/>
          </p:nvPr>
        </p:nvSpPr>
        <p:spPr>
          <a:xfrm>
            <a:off x="5087306" y="3748325"/>
            <a:ext cx="2740800" cy="37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Director of Product Marketing</a:t>
            </a:r>
            <a:endParaRPr/>
          </a:p>
        </p:txBody>
      </p:sp>
      <p:pic>
        <p:nvPicPr>
          <p:cNvPr id="538" name="Google Shape;538;p101"/>
          <p:cNvPicPr preferRelativeResize="0"/>
          <p:nvPr/>
        </p:nvPicPr>
        <p:blipFill rotWithShape="1">
          <a:blip r:embed="rId4">
            <a:alphaModFix/>
          </a:blip>
          <a:srcRect b="36235" l="10961" r="19127" t="40507"/>
          <a:stretch/>
        </p:blipFill>
        <p:spPr>
          <a:xfrm>
            <a:off x="2285225" y="628138"/>
            <a:ext cx="535775" cy="176950"/>
          </a:xfrm>
          <a:prstGeom prst="rect">
            <a:avLst/>
          </a:prstGeom>
          <a:noFill/>
          <a:ln>
            <a:noFill/>
          </a:ln>
        </p:spPr>
      </p:pic>
      <p:sp>
        <p:nvSpPr>
          <p:cNvPr id="539" name="Google Shape;539;p101"/>
          <p:cNvSpPr txBox="1"/>
          <p:nvPr>
            <p:ph type="title"/>
          </p:nvPr>
        </p:nvSpPr>
        <p:spPr>
          <a:xfrm>
            <a:off x="815313" y="2486375"/>
            <a:ext cx="3588900" cy="901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rPr lang="en"/>
              <a:t>Hanna Bjorn</a:t>
            </a:r>
            <a:endParaRPr sz="3500"/>
          </a:p>
        </p:txBody>
      </p:sp>
      <p:sp>
        <p:nvSpPr>
          <p:cNvPr id="540" name="Google Shape;540;p101"/>
          <p:cNvSpPr txBox="1"/>
          <p:nvPr>
            <p:ph idx="1" type="body"/>
          </p:nvPr>
        </p:nvSpPr>
        <p:spPr>
          <a:xfrm>
            <a:off x="702007" y="3748320"/>
            <a:ext cx="3655500" cy="37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VP of Product</a:t>
            </a:r>
            <a:endParaRPr/>
          </a:p>
        </p:txBody>
      </p:sp>
      <p:pic>
        <p:nvPicPr>
          <p:cNvPr id="541" name="Google Shape;541;p101"/>
          <p:cNvPicPr preferRelativeResize="0"/>
          <p:nvPr/>
        </p:nvPicPr>
        <p:blipFill rotWithShape="1">
          <a:blip r:embed="rId4">
            <a:alphaModFix/>
          </a:blip>
          <a:srcRect b="36235" l="10961" r="19127" t="40507"/>
          <a:stretch/>
        </p:blipFill>
        <p:spPr>
          <a:xfrm>
            <a:off x="6164304" y="628138"/>
            <a:ext cx="535775" cy="176950"/>
          </a:xfrm>
          <a:prstGeom prst="rect">
            <a:avLst/>
          </a:prstGeom>
          <a:noFill/>
          <a:ln>
            <a:noFill/>
          </a:ln>
        </p:spPr>
      </p:pic>
      <p:pic>
        <p:nvPicPr>
          <p:cNvPr id="542" name="Google Shape;542;p101" title="Hannah.png"/>
          <p:cNvPicPr preferRelativeResize="0"/>
          <p:nvPr/>
        </p:nvPicPr>
        <p:blipFill>
          <a:blip r:embed="rId5">
            <a:alphaModFix/>
          </a:blip>
          <a:stretch>
            <a:fillRect/>
          </a:stretch>
        </p:blipFill>
        <p:spPr>
          <a:xfrm>
            <a:off x="963043" y="517545"/>
            <a:ext cx="3180126" cy="3140726"/>
          </a:xfrm>
          <a:prstGeom prst="rect">
            <a:avLst/>
          </a:prstGeom>
          <a:noFill/>
          <a:ln>
            <a:noFill/>
          </a:ln>
        </p:spPr>
      </p:pic>
      <p:pic>
        <p:nvPicPr>
          <p:cNvPr id="543" name="Google Shape;543;p101" title="KC.png"/>
          <p:cNvPicPr preferRelativeResize="0"/>
          <p:nvPr/>
        </p:nvPicPr>
        <p:blipFill>
          <a:blip r:embed="rId6">
            <a:alphaModFix/>
          </a:blip>
          <a:stretch>
            <a:fillRect/>
          </a:stretch>
        </p:blipFill>
        <p:spPr>
          <a:xfrm>
            <a:off x="4987500" y="747041"/>
            <a:ext cx="2840601" cy="2805424"/>
          </a:xfrm>
          <a:prstGeom prst="rect">
            <a:avLst/>
          </a:prstGeom>
          <a:noFill/>
          <a:ln>
            <a:noFill/>
          </a:ln>
        </p:spPr>
      </p:pic>
      <p:pic>
        <p:nvPicPr>
          <p:cNvPr id="544" name="Google Shape;544;p101" title="Screenshot 2025-05-16 at 7.13.19 AM.png"/>
          <p:cNvPicPr preferRelativeResize="0"/>
          <p:nvPr/>
        </p:nvPicPr>
        <p:blipFill>
          <a:blip r:embed="rId7">
            <a:alphaModFix/>
          </a:blip>
          <a:stretch>
            <a:fillRect/>
          </a:stretch>
        </p:blipFill>
        <p:spPr>
          <a:xfrm>
            <a:off x="6" y="0"/>
            <a:ext cx="9100041"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119"/>
          <p:cNvSpPr txBox="1"/>
          <p:nvPr/>
        </p:nvSpPr>
        <p:spPr>
          <a:xfrm>
            <a:off x="6708425" y="1661166"/>
            <a:ext cx="190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Work Sans"/>
                <a:ea typeface="Work Sans"/>
                <a:cs typeface="Work Sans"/>
                <a:sym typeface="Work Sans"/>
              </a:rPr>
              <a:t>WINTER 20</a:t>
            </a:r>
            <a:r>
              <a:rPr b="1" lang="en">
                <a:solidFill>
                  <a:schemeClr val="dk1"/>
                </a:solidFill>
                <a:latin typeface="Work Sans"/>
                <a:ea typeface="Work Sans"/>
                <a:cs typeface="Work Sans"/>
                <a:sym typeface="Work Sans"/>
              </a:rPr>
              <a:t>2</a:t>
            </a:r>
            <a:r>
              <a:rPr b="1" lang="en">
                <a:solidFill>
                  <a:schemeClr val="dk1"/>
                </a:solidFill>
                <a:latin typeface="Work Sans"/>
                <a:ea typeface="Work Sans"/>
                <a:cs typeface="Work Sans"/>
                <a:sym typeface="Work Sans"/>
              </a:rPr>
              <a:t>5-26</a:t>
            </a:r>
            <a:endParaRPr b="1">
              <a:solidFill>
                <a:schemeClr val="dk1"/>
              </a:solidFill>
              <a:latin typeface="Work Sans"/>
              <a:ea typeface="Work Sans"/>
              <a:cs typeface="Work Sans"/>
              <a:sym typeface="Work Sans"/>
            </a:endParaRPr>
          </a:p>
        </p:txBody>
      </p:sp>
      <p:sp>
        <p:nvSpPr>
          <p:cNvPr id="781" name="Google Shape;781;p119"/>
          <p:cNvSpPr/>
          <p:nvPr/>
        </p:nvSpPr>
        <p:spPr>
          <a:xfrm>
            <a:off x="6787750" y="2000566"/>
            <a:ext cx="1828800" cy="125700"/>
          </a:xfrm>
          <a:prstGeom prst="rect">
            <a:avLst/>
          </a:prstGeom>
          <a:solidFill>
            <a:srgbClr val="0D27B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2" name="Google Shape;782;p119"/>
          <p:cNvSpPr/>
          <p:nvPr/>
        </p:nvSpPr>
        <p:spPr>
          <a:xfrm>
            <a:off x="6787750" y="2181191"/>
            <a:ext cx="1828800" cy="272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3" name="Google Shape;783;p119"/>
          <p:cNvSpPr txBox="1"/>
          <p:nvPr/>
        </p:nvSpPr>
        <p:spPr>
          <a:xfrm>
            <a:off x="6804525" y="2290966"/>
            <a:ext cx="1807500" cy="29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Firm-Level Financial Forecasting &amp; Intelligence</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Firm-Level Capacity Forecasting &amp; Planning</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Workflow Automation Builder</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AI Messaging &amp; Client Engagement</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Powerful eSign &amp; Folder templates</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Fill &amp; Sign enhancements</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Mobile notifications</a:t>
            </a:r>
            <a:endParaRPr sz="1000">
              <a:solidFill>
                <a:srgbClr val="061621"/>
              </a:solidFill>
              <a:latin typeface="Work Sans"/>
              <a:ea typeface="Work Sans"/>
              <a:cs typeface="Work Sans"/>
              <a:sym typeface="Work Sans"/>
            </a:endParaRPr>
          </a:p>
          <a:p>
            <a:pPr indent="0" lvl="0" marL="0" rtl="0" algn="l">
              <a:spcBef>
                <a:spcPts val="600"/>
              </a:spcBef>
              <a:spcAft>
                <a:spcPts val="600"/>
              </a:spcAft>
              <a:buClr>
                <a:schemeClr val="dk1"/>
              </a:buClr>
              <a:buSzPts val="1100"/>
              <a:buFont typeface="Arial"/>
              <a:buNone/>
            </a:pPr>
            <a:r>
              <a:t/>
            </a:r>
            <a:endParaRPr sz="1000">
              <a:solidFill>
                <a:srgbClr val="061621"/>
              </a:solidFill>
              <a:latin typeface="Work Sans"/>
              <a:ea typeface="Work Sans"/>
              <a:cs typeface="Work Sans"/>
              <a:sym typeface="Work Sans"/>
            </a:endParaRPr>
          </a:p>
        </p:txBody>
      </p:sp>
      <p:sp>
        <p:nvSpPr>
          <p:cNvPr id="784" name="Google Shape;784;p119"/>
          <p:cNvSpPr txBox="1"/>
          <p:nvPr/>
        </p:nvSpPr>
        <p:spPr>
          <a:xfrm>
            <a:off x="645600" y="1661166"/>
            <a:ext cx="1828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Work Sans"/>
                <a:ea typeface="Work Sans"/>
                <a:cs typeface="Work Sans"/>
                <a:sym typeface="Work Sans"/>
              </a:rPr>
              <a:t>SPRING 2025</a:t>
            </a:r>
            <a:endParaRPr b="1">
              <a:solidFill>
                <a:schemeClr val="dk1"/>
              </a:solidFill>
              <a:latin typeface="Work Sans"/>
              <a:ea typeface="Work Sans"/>
              <a:cs typeface="Work Sans"/>
              <a:sym typeface="Work Sans"/>
            </a:endParaRPr>
          </a:p>
        </p:txBody>
      </p:sp>
      <p:sp>
        <p:nvSpPr>
          <p:cNvPr id="785" name="Google Shape;785;p119"/>
          <p:cNvSpPr/>
          <p:nvPr/>
        </p:nvSpPr>
        <p:spPr>
          <a:xfrm>
            <a:off x="649800" y="2000566"/>
            <a:ext cx="1828800" cy="1257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6" name="Google Shape;786;p119"/>
          <p:cNvSpPr/>
          <p:nvPr/>
        </p:nvSpPr>
        <p:spPr>
          <a:xfrm>
            <a:off x="649800" y="2181191"/>
            <a:ext cx="1828800" cy="272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7" name="Google Shape;787;p119"/>
          <p:cNvSpPr txBox="1"/>
          <p:nvPr/>
        </p:nvSpPr>
        <p:spPr>
          <a:xfrm>
            <a:off x="680600" y="2290966"/>
            <a:ext cx="1778100" cy="290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000">
                <a:solidFill>
                  <a:srgbClr val="061621"/>
                </a:solidFill>
                <a:latin typeface="Work Sans"/>
                <a:ea typeface="Work Sans"/>
                <a:cs typeface="Work Sans"/>
                <a:sym typeface="Work Sans"/>
              </a:rPr>
              <a:t>AI Email Summaries ✅</a:t>
            </a:r>
            <a:endParaRPr sz="1000">
              <a:solidFill>
                <a:srgbClr val="061621"/>
              </a:solidFill>
              <a:latin typeface="Work Sans"/>
              <a:ea typeface="Work Sans"/>
              <a:cs typeface="Work Sans"/>
              <a:sym typeface="Work Sans"/>
            </a:endParaRPr>
          </a:p>
          <a:p>
            <a:pPr indent="0" lvl="0" marL="0" marR="0" rtl="0" algn="l">
              <a:lnSpc>
                <a:spcPct val="100000"/>
              </a:lnSpc>
              <a:spcBef>
                <a:spcPts val="600"/>
              </a:spcBef>
              <a:spcAft>
                <a:spcPts val="600"/>
              </a:spcAft>
              <a:buNone/>
            </a:pPr>
            <a:r>
              <a:rPr lang="en" sz="1000">
                <a:solidFill>
                  <a:srgbClr val="061621"/>
                </a:solidFill>
                <a:latin typeface="Work Sans"/>
                <a:ea typeface="Work Sans"/>
                <a:cs typeface="Work Sans"/>
                <a:sym typeface="Work Sans"/>
              </a:rPr>
              <a:t>AI Document Renaming ✅</a:t>
            </a:r>
            <a:endParaRPr sz="1000">
              <a:solidFill>
                <a:srgbClr val="061621"/>
              </a:solidFill>
              <a:latin typeface="Work Sans"/>
              <a:ea typeface="Work Sans"/>
              <a:cs typeface="Work Sans"/>
              <a:sym typeface="Work Sans"/>
            </a:endParaRPr>
          </a:p>
        </p:txBody>
      </p:sp>
      <p:sp>
        <p:nvSpPr>
          <p:cNvPr id="788" name="Google Shape;788;p119"/>
          <p:cNvSpPr txBox="1"/>
          <p:nvPr/>
        </p:nvSpPr>
        <p:spPr>
          <a:xfrm>
            <a:off x="2713666" y="1661166"/>
            <a:ext cx="1807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Work Sans"/>
                <a:ea typeface="Work Sans"/>
                <a:cs typeface="Work Sans"/>
                <a:sym typeface="Work Sans"/>
              </a:rPr>
              <a:t>SUMMER 2025</a:t>
            </a:r>
            <a:endParaRPr b="1">
              <a:solidFill>
                <a:schemeClr val="dk1"/>
              </a:solidFill>
              <a:latin typeface="Work Sans"/>
              <a:ea typeface="Work Sans"/>
              <a:cs typeface="Work Sans"/>
              <a:sym typeface="Work Sans"/>
            </a:endParaRPr>
          </a:p>
        </p:txBody>
      </p:sp>
      <p:sp>
        <p:nvSpPr>
          <p:cNvPr id="789" name="Google Shape;789;p119"/>
          <p:cNvSpPr/>
          <p:nvPr/>
        </p:nvSpPr>
        <p:spPr>
          <a:xfrm>
            <a:off x="2707200" y="2000566"/>
            <a:ext cx="1828800" cy="125700"/>
          </a:xfrm>
          <a:prstGeom prst="rect">
            <a:avLst/>
          </a:prstGeom>
          <a:solidFill>
            <a:srgbClr val="2B4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0" name="Google Shape;790;p119"/>
          <p:cNvSpPr/>
          <p:nvPr/>
        </p:nvSpPr>
        <p:spPr>
          <a:xfrm>
            <a:off x="2707200" y="2181191"/>
            <a:ext cx="1828800" cy="272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1" name="Google Shape;791;p119"/>
          <p:cNvSpPr txBox="1"/>
          <p:nvPr/>
        </p:nvSpPr>
        <p:spPr>
          <a:xfrm>
            <a:off x="2713675" y="2290966"/>
            <a:ext cx="1778100" cy="29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Pre-fill Questionnaires</a:t>
            </a:r>
            <a:endParaRPr sz="1000">
              <a:solidFill>
                <a:srgbClr val="061621"/>
              </a:solidFill>
              <a:latin typeface="Work Sans"/>
              <a:ea typeface="Work Sans"/>
              <a:cs typeface="Work Sans"/>
              <a:sym typeface="Work Sans"/>
            </a:endParaRPr>
          </a:p>
          <a:p>
            <a:pPr indent="0" lvl="0" marL="0" rtl="0" algn="l">
              <a:spcBef>
                <a:spcPts val="60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Client Data Synchronized across Canopy</a:t>
            </a:r>
            <a:endParaRPr sz="1000">
              <a:solidFill>
                <a:srgbClr val="061621"/>
              </a:solidFill>
              <a:latin typeface="Work Sans"/>
              <a:ea typeface="Work Sans"/>
              <a:cs typeface="Work Sans"/>
              <a:sym typeface="Work Sans"/>
            </a:endParaRPr>
          </a:p>
          <a:p>
            <a:pPr indent="0" lvl="0" marL="0" rtl="0" algn="l">
              <a:spcBef>
                <a:spcPts val="600"/>
              </a:spcBef>
              <a:spcAft>
                <a:spcPts val="600"/>
              </a:spcAft>
              <a:buClr>
                <a:schemeClr val="dk1"/>
              </a:buClr>
              <a:buSzPts val="1100"/>
              <a:buFont typeface="Arial"/>
              <a:buNone/>
            </a:pPr>
            <a:r>
              <a:rPr lang="en" sz="1000">
                <a:solidFill>
                  <a:srgbClr val="061621"/>
                </a:solidFill>
                <a:latin typeface="Work Sans"/>
                <a:ea typeface="Work Sans"/>
                <a:cs typeface="Work Sans"/>
                <a:sym typeface="Work Sans"/>
              </a:rPr>
              <a:t>Automated &amp; Predictive Checklists &amp; Questionnaires</a:t>
            </a:r>
            <a:endParaRPr sz="1000">
              <a:solidFill>
                <a:srgbClr val="061621"/>
              </a:solidFill>
              <a:latin typeface="Work Sans"/>
              <a:ea typeface="Work Sans"/>
              <a:cs typeface="Work Sans"/>
              <a:sym typeface="Work Sans"/>
            </a:endParaRPr>
          </a:p>
        </p:txBody>
      </p:sp>
      <p:sp>
        <p:nvSpPr>
          <p:cNvPr id="792" name="Google Shape;792;p119"/>
          <p:cNvSpPr txBox="1"/>
          <p:nvPr/>
        </p:nvSpPr>
        <p:spPr>
          <a:xfrm>
            <a:off x="4760400" y="1661166"/>
            <a:ext cx="1828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Work Sans"/>
                <a:ea typeface="Work Sans"/>
                <a:cs typeface="Work Sans"/>
                <a:sym typeface="Work Sans"/>
              </a:rPr>
              <a:t>FALL 2025</a:t>
            </a:r>
            <a:endParaRPr b="1">
              <a:solidFill>
                <a:schemeClr val="dk1"/>
              </a:solidFill>
              <a:latin typeface="Work Sans"/>
              <a:ea typeface="Work Sans"/>
              <a:cs typeface="Work Sans"/>
              <a:sym typeface="Work Sans"/>
            </a:endParaRPr>
          </a:p>
        </p:txBody>
      </p:sp>
      <p:sp>
        <p:nvSpPr>
          <p:cNvPr id="793" name="Google Shape;793;p119"/>
          <p:cNvSpPr/>
          <p:nvPr/>
        </p:nvSpPr>
        <p:spPr>
          <a:xfrm>
            <a:off x="4764600" y="2000566"/>
            <a:ext cx="1828800" cy="125700"/>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4" name="Google Shape;794;p119"/>
          <p:cNvSpPr/>
          <p:nvPr/>
        </p:nvSpPr>
        <p:spPr>
          <a:xfrm>
            <a:off x="4764600" y="2181191"/>
            <a:ext cx="1828800" cy="2724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5" name="Google Shape;795;p119"/>
          <p:cNvSpPr txBox="1"/>
          <p:nvPr/>
        </p:nvSpPr>
        <p:spPr>
          <a:xfrm>
            <a:off x="4760400" y="2290966"/>
            <a:ext cx="1828800" cy="29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Smart Document Search &amp; Retrieval (full text search)</a:t>
            </a:r>
            <a:endParaRPr sz="1000">
              <a:solidFill>
                <a:srgbClr val="061621"/>
              </a:solidFill>
              <a:latin typeface="Work Sans"/>
              <a:ea typeface="Work Sans"/>
              <a:cs typeface="Work Sans"/>
              <a:sym typeface="Work Sans"/>
            </a:endParaRPr>
          </a:p>
          <a:p>
            <a:pPr indent="0" lvl="0" marL="0" rtl="0" algn="l">
              <a:spcBef>
                <a:spcPts val="60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AI-Powered Document Organization</a:t>
            </a:r>
            <a:endParaRPr sz="1000">
              <a:solidFill>
                <a:srgbClr val="061621"/>
              </a:solidFill>
              <a:latin typeface="Work Sans"/>
              <a:ea typeface="Work Sans"/>
              <a:cs typeface="Work Sans"/>
              <a:sym typeface="Work Sans"/>
            </a:endParaRPr>
          </a:p>
          <a:p>
            <a:pPr indent="0" lvl="0" marL="0" rtl="0" algn="l">
              <a:spcBef>
                <a:spcPts val="60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AI-Powered Invoice Enhancements</a:t>
            </a:r>
            <a:endParaRPr sz="1000">
              <a:solidFill>
                <a:srgbClr val="061621"/>
              </a:solidFill>
              <a:latin typeface="Work Sans"/>
              <a:ea typeface="Work Sans"/>
              <a:cs typeface="Work Sans"/>
              <a:sym typeface="Work Sans"/>
            </a:endParaRPr>
          </a:p>
          <a:p>
            <a:pPr indent="0" lvl="0" marL="0" rtl="0" algn="l">
              <a:spcBef>
                <a:spcPts val="600"/>
              </a:spcBef>
              <a:spcAft>
                <a:spcPts val="0"/>
              </a:spcAft>
              <a:buClr>
                <a:schemeClr val="dk1"/>
              </a:buClr>
              <a:buSzPts val="1100"/>
              <a:buFont typeface="Arial"/>
              <a:buNone/>
            </a:pPr>
            <a:r>
              <a:rPr lang="en" sz="1000">
                <a:solidFill>
                  <a:srgbClr val="061621"/>
                </a:solidFill>
                <a:latin typeface="Work Sans"/>
                <a:ea typeface="Work Sans"/>
                <a:cs typeface="Work Sans"/>
                <a:sym typeface="Work Sans"/>
              </a:rPr>
              <a:t>AI Benchmarking &amp; Pricing Recommendations</a:t>
            </a:r>
            <a:endParaRPr sz="1000">
              <a:solidFill>
                <a:srgbClr val="061621"/>
              </a:solidFill>
              <a:latin typeface="Work Sans"/>
              <a:ea typeface="Work Sans"/>
              <a:cs typeface="Work Sans"/>
              <a:sym typeface="Work Sans"/>
            </a:endParaRPr>
          </a:p>
          <a:p>
            <a:pPr indent="0" lvl="0" marL="0" rtl="0" algn="l">
              <a:lnSpc>
                <a:spcPct val="100000"/>
              </a:lnSpc>
              <a:spcBef>
                <a:spcPts val="600"/>
              </a:spcBef>
              <a:spcAft>
                <a:spcPts val="600"/>
              </a:spcAft>
              <a:buNone/>
            </a:pPr>
            <a:r>
              <a:t/>
            </a:r>
            <a:endParaRPr sz="1000">
              <a:solidFill>
                <a:schemeClr val="dk1"/>
              </a:solidFill>
              <a:latin typeface="Work Sans"/>
              <a:ea typeface="Work Sans"/>
              <a:cs typeface="Work Sans"/>
              <a:sym typeface="Work Sans"/>
            </a:endParaRPr>
          </a:p>
        </p:txBody>
      </p:sp>
      <p:cxnSp>
        <p:nvCxnSpPr>
          <p:cNvPr id="796" name="Google Shape;796;p119"/>
          <p:cNvCxnSpPr/>
          <p:nvPr/>
        </p:nvCxnSpPr>
        <p:spPr>
          <a:xfrm>
            <a:off x="10713050" y="1597300"/>
            <a:ext cx="0" cy="3358200"/>
          </a:xfrm>
          <a:prstGeom prst="straightConnector1">
            <a:avLst/>
          </a:prstGeom>
          <a:noFill/>
          <a:ln cap="flat" cmpd="sng" w="9525">
            <a:solidFill>
              <a:schemeClr val="dk2"/>
            </a:solidFill>
            <a:prstDash val="dot"/>
            <a:round/>
            <a:headEnd len="med" w="med" type="none"/>
            <a:tailEnd len="med" w="med" type="none"/>
          </a:ln>
        </p:spPr>
      </p:cxnSp>
      <p:cxnSp>
        <p:nvCxnSpPr>
          <p:cNvPr id="797" name="Google Shape;797;p119"/>
          <p:cNvCxnSpPr/>
          <p:nvPr/>
        </p:nvCxnSpPr>
        <p:spPr>
          <a:xfrm>
            <a:off x="2583200" y="2000566"/>
            <a:ext cx="0" cy="2901000"/>
          </a:xfrm>
          <a:prstGeom prst="straightConnector1">
            <a:avLst/>
          </a:prstGeom>
          <a:noFill/>
          <a:ln cap="flat" cmpd="sng" w="9525">
            <a:solidFill>
              <a:schemeClr val="dk2"/>
            </a:solidFill>
            <a:prstDash val="dot"/>
            <a:round/>
            <a:headEnd len="med" w="med" type="none"/>
            <a:tailEnd len="med" w="med" type="none"/>
          </a:ln>
        </p:spPr>
      </p:cxnSp>
      <p:cxnSp>
        <p:nvCxnSpPr>
          <p:cNvPr id="798" name="Google Shape;798;p119"/>
          <p:cNvCxnSpPr/>
          <p:nvPr/>
        </p:nvCxnSpPr>
        <p:spPr>
          <a:xfrm>
            <a:off x="4649575" y="2000566"/>
            <a:ext cx="0" cy="2901000"/>
          </a:xfrm>
          <a:prstGeom prst="straightConnector1">
            <a:avLst/>
          </a:prstGeom>
          <a:noFill/>
          <a:ln cap="flat" cmpd="sng" w="9525">
            <a:solidFill>
              <a:schemeClr val="dk2"/>
            </a:solidFill>
            <a:prstDash val="dot"/>
            <a:round/>
            <a:headEnd len="med" w="med" type="none"/>
            <a:tailEnd len="med" w="med" type="none"/>
          </a:ln>
        </p:spPr>
      </p:cxnSp>
      <p:pic>
        <p:nvPicPr>
          <p:cNvPr id="799" name="Google Shape;799;p119"/>
          <p:cNvPicPr preferRelativeResize="0"/>
          <p:nvPr/>
        </p:nvPicPr>
        <p:blipFill>
          <a:blip r:embed="rId3">
            <a:alphaModFix/>
          </a:blip>
          <a:stretch>
            <a:fillRect/>
          </a:stretch>
        </p:blipFill>
        <p:spPr>
          <a:xfrm>
            <a:off x="3504852" y="108770"/>
            <a:ext cx="1778099" cy="484463"/>
          </a:xfrm>
          <a:prstGeom prst="rect">
            <a:avLst/>
          </a:prstGeom>
          <a:noFill/>
          <a:ln>
            <a:noFill/>
          </a:ln>
        </p:spPr>
      </p:pic>
      <p:cxnSp>
        <p:nvCxnSpPr>
          <p:cNvPr id="800" name="Google Shape;800;p119"/>
          <p:cNvCxnSpPr/>
          <p:nvPr/>
        </p:nvCxnSpPr>
        <p:spPr>
          <a:xfrm>
            <a:off x="6690100" y="2000566"/>
            <a:ext cx="0" cy="2901000"/>
          </a:xfrm>
          <a:prstGeom prst="straightConnector1">
            <a:avLst/>
          </a:prstGeom>
          <a:noFill/>
          <a:ln cap="flat" cmpd="sng" w="9525">
            <a:solidFill>
              <a:schemeClr val="dk2"/>
            </a:solidFill>
            <a:prstDash val="dot"/>
            <a:round/>
            <a:headEnd len="med" w="med" type="none"/>
            <a:tailEnd len="med" w="med" type="none"/>
          </a:ln>
        </p:spPr>
      </p:cxnSp>
      <p:pic>
        <p:nvPicPr>
          <p:cNvPr id="801" name="Google Shape;801;p119" title="AI.png"/>
          <p:cNvPicPr preferRelativeResize="0"/>
          <p:nvPr/>
        </p:nvPicPr>
        <p:blipFill>
          <a:blip r:embed="rId4">
            <a:alphaModFix/>
          </a:blip>
          <a:stretch>
            <a:fillRect/>
          </a:stretch>
        </p:blipFill>
        <p:spPr>
          <a:xfrm>
            <a:off x="3213225" y="380800"/>
            <a:ext cx="2485402" cy="14550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pic>
        <p:nvPicPr>
          <p:cNvPr id="806" name="Google Shape;806;p120"/>
          <p:cNvPicPr preferRelativeResize="0"/>
          <p:nvPr/>
        </p:nvPicPr>
        <p:blipFill>
          <a:blip r:embed="rId3">
            <a:alphaModFix/>
          </a:blip>
          <a:stretch>
            <a:fillRect/>
          </a:stretch>
        </p:blipFill>
        <p:spPr>
          <a:xfrm>
            <a:off x="321323" y="1220223"/>
            <a:ext cx="4469151" cy="4067150"/>
          </a:xfrm>
          <a:prstGeom prst="rect">
            <a:avLst/>
          </a:prstGeom>
          <a:noFill/>
          <a:ln>
            <a:noFill/>
          </a:ln>
        </p:spPr>
      </p:pic>
      <p:sp>
        <p:nvSpPr>
          <p:cNvPr id="807" name="Google Shape;807;p120"/>
          <p:cNvSpPr/>
          <p:nvPr/>
        </p:nvSpPr>
        <p:spPr>
          <a:xfrm>
            <a:off x="4841800" y="1701698"/>
            <a:ext cx="3103800" cy="125700"/>
          </a:xfrm>
          <a:prstGeom prst="rect">
            <a:avLst/>
          </a:prstGeom>
          <a:solidFill>
            <a:srgbClr val="2B4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8" name="Google Shape;808;p120"/>
          <p:cNvSpPr/>
          <p:nvPr/>
        </p:nvSpPr>
        <p:spPr>
          <a:xfrm>
            <a:off x="4841800" y="1887398"/>
            <a:ext cx="3103800" cy="2600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9" name="Google Shape;809;p120"/>
          <p:cNvSpPr txBox="1"/>
          <p:nvPr/>
        </p:nvSpPr>
        <p:spPr>
          <a:xfrm>
            <a:off x="4988100" y="1916748"/>
            <a:ext cx="2750400" cy="2373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 sz="1300">
                <a:solidFill>
                  <a:srgbClr val="061621"/>
                </a:solidFill>
                <a:latin typeface="Work Sans"/>
                <a:ea typeface="Work Sans"/>
                <a:cs typeface="Work Sans"/>
                <a:sym typeface="Work Sans"/>
              </a:rPr>
              <a:t>Decrease data entry for you and your clients. Push data to or from a questionnaire. Powered by past years’ data, communications, and more. </a:t>
            </a:r>
            <a:endParaRPr sz="1300">
              <a:solidFill>
                <a:srgbClr val="061621"/>
              </a:solidFill>
              <a:latin typeface="Work Sans"/>
              <a:ea typeface="Work Sans"/>
              <a:cs typeface="Work Sans"/>
              <a:sym typeface="Work Sans"/>
            </a:endParaRPr>
          </a:p>
          <a:p>
            <a:pPr indent="0" lvl="0" marL="0" rtl="0" algn="l">
              <a:lnSpc>
                <a:spcPct val="125000"/>
              </a:lnSpc>
              <a:spcBef>
                <a:spcPts val="0"/>
              </a:spcBef>
              <a:spcAft>
                <a:spcPts val="0"/>
              </a:spcAft>
              <a:buNone/>
            </a:pPr>
            <a:r>
              <a:t/>
            </a:r>
            <a:endParaRPr sz="1300">
              <a:solidFill>
                <a:srgbClr val="061621"/>
              </a:solidFill>
              <a:latin typeface="Work Sans"/>
              <a:ea typeface="Work Sans"/>
              <a:cs typeface="Work Sans"/>
              <a:sym typeface="Work Sans"/>
            </a:endParaRPr>
          </a:p>
          <a:p>
            <a:pPr indent="0" lvl="0" marL="0" rtl="0" algn="l">
              <a:lnSpc>
                <a:spcPct val="125000"/>
              </a:lnSpc>
              <a:spcBef>
                <a:spcPts val="0"/>
              </a:spcBef>
              <a:spcAft>
                <a:spcPts val="0"/>
              </a:spcAft>
              <a:buNone/>
            </a:pPr>
            <a:r>
              <a:rPr lang="en" sz="1300">
                <a:solidFill>
                  <a:srgbClr val="061621"/>
                </a:solidFill>
                <a:latin typeface="Work Sans"/>
                <a:ea typeface="Work Sans"/>
                <a:cs typeface="Work Sans"/>
                <a:sym typeface="Work Sans"/>
              </a:rPr>
              <a:t>Pre-fill the questionnaire with information you already have. Client can confirm or update.</a:t>
            </a:r>
            <a:endParaRPr sz="1300">
              <a:solidFill>
                <a:srgbClr val="061621"/>
              </a:solidFill>
              <a:latin typeface="Work Sans"/>
              <a:ea typeface="Work Sans"/>
              <a:cs typeface="Work Sans"/>
              <a:sym typeface="Work Sans"/>
            </a:endParaRPr>
          </a:p>
          <a:p>
            <a:pPr indent="0" lvl="0" marL="0" rtl="0" algn="l">
              <a:lnSpc>
                <a:spcPct val="125000"/>
              </a:lnSpc>
              <a:spcBef>
                <a:spcPts val="0"/>
              </a:spcBef>
              <a:spcAft>
                <a:spcPts val="0"/>
              </a:spcAft>
              <a:buNone/>
            </a:pPr>
            <a:r>
              <a:t/>
            </a:r>
            <a:endParaRPr sz="1300">
              <a:solidFill>
                <a:srgbClr val="061621"/>
              </a:solidFill>
              <a:latin typeface="Work Sans"/>
              <a:ea typeface="Work Sans"/>
              <a:cs typeface="Work Sans"/>
              <a:sym typeface="Work Sans"/>
            </a:endParaRPr>
          </a:p>
          <a:p>
            <a:pPr indent="0" lvl="0" marL="0" rtl="0" algn="l">
              <a:lnSpc>
                <a:spcPct val="100000"/>
              </a:lnSpc>
              <a:spcBef>
                <a:spcPts val="0"/>
              </a:spcBef>
              <a:spcAft>
                <a:spcPts val="0"/>
              </a:spcAft>
              <a:buNone/>
            </a:pPr>
            <a:r>
              <a:t/>
            </a:r>
            <a:endParaRPr sz="1300">
              <a:solidFill>
                <a:schemeClr val="dk1"/>
              </a:solidFill>
              <a:latin typeface="Work Sans"/>
              <a:ea typeface="Work Sans"/>
              <a:cs typeface="Work Sans"/>
              <a:sym typeface="Work Sans"/>
            </a:endParaRPr>
          </a:p>
        </p:txBody>
      </p:sp>
      <p:sp>
        <p:nvSpPr>
          <p:cNvPr id="810" name="Google Shape;810;p120"/>
          <p:cNvSpPr txBox="1"/>
          <p:nvPr>
            <p:ph idx="4294967295" type="title"/>
          </p:nvPr>
        </p:nvSpPr>
        <p:spPr>
          <a:xfrm>
            <a:off x="463375" y="568800"/>
            <a:ext cx="7747800" cy="766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200">
                <a:latin typeface="Playfair Display Black"/>
                <a:ea typeface="Playfair Display Black"/>
                <a:cs typeface="Playfair Display Black"/>
                <a:sym typeface="Playfair Display Black"/>
              </a:rPr>
              <a:t>Questionnaires</a:t>
            </a:r>
            <a:endParaRPr sz="3200">
              <a:latin typeface="Playfair Display Black"/>
              <a:ea typeface="Playfair Display Black"/>
              <a:cs typeface="Playfair Display Black"/>
              <a:sym typeface="Playfair Display Black"/>
            </a:endParaRPr>
          </a:p>
          <a:p>
            <a:pPr indent="0" lvl="0" marL="0" rtl="0" algn="l">
              <a:spcBef>
                <a:spcPts val="0"/>
              </a:spcBef>
              <a:spcAft>
                <a:spcPts val="0"/>
              </a:spcAft>
              <a:buClr>
                <a:schemeClr val="dk1"/>
              </a:buClr>
              <a:buSzPct val="91666"/>
              <a:buFont typeface="Arial"/>
              <a:buNone/>
            </a:pPr>
            <a:r>
              <a:rPr i="1" lang="en" sz="1200">
                <a:latin typeface="Work Sans"/>
                <a:ea typeface="Work Sans"/>
                <a:cs typeface="Work Sans"/>
                <a:sym typeface="Work Sans"/>
              </a:rPr>
              <a:t> </a:t>
            </a:r>
            <a:r>
              <a:rPr i="1" lang="en" sz="1200">
                <a:latin typeface="Work Sans"/>
                <a:ea typeface="Work Sans"/>
                <a:cs typeface="Work Sans"/>
                <a:sym typeface="Work Sans"/>
              </a:rPr>
              <a:t> </a:t>
            </a:r>
            <a:endParaRPr sz="3200">
              <a:latin typeface="Playfair Display Black"/>
              <a:ea typeface="Playfair Display Black"/>
              <a:cs typeface="Playfair Display Black"/>
              <a:sym typeface="Playfair Display Black"/>
            </a:endParaRPr>
          </a:p>
          <a:p>
            <a:pPr indent="0" lvl="0" marL="0" rtl="0" algn="l">
              <a:spcBef>
                <a:spcPts val="0"/>
              </a:spcBef>
              <a:spcAft>
                <a:spcPts val="0"/>
              </a:spcAft>
              <a:buNone/>
            </a:pPr>
            <a:r>
              <a:rPr lang="en" sz="3200">
                <a:latin typeface="Playfair Display Black"/>
                <a:ea typeface="Playfair Display Black"/>
                <a:cs typeface="Playfair Display Black"/>
                <a:sym typeface="Playfair Display Black"/>
              </a:rPr>
              <a:t> </a:t>
            </a:r>
            <a:endParaRPr sz="3200">
              <a:latin typeface="Playfair Display Black"/>
              <a:ea typeface="Playfair Display Black"/>
              <a:cs typeface="Playfair Display Black"/>
              <a:sym typeface="Playfair Display Black"/>
            </a:endParaRPr>
          </a:p>
        </p:txBody>
      </p:sp>
      <p:cxnSp>
        <p:nvCxnSpPr>
          <p:cNvPr id="811" name="Google Shape;811;p120"/>
          <p:cNvCxnSpPr/>
          <p:nvPr/>
        </p:nvCxnSpPr>
        <p:spPr>
          <a:xfrm>
            <a:off x="387175" y="1396050"/>
            <a:ext cx="7938300" cy="0"/>
          </a:xfrm>
          <a:prstGeom prst="straightConnector1">
            <a:avLst/>
          </a:prstGeom>
          <a:noFill/>
          <a:ln cap="flat" cmpd="sng" w="9525">
            <a:solidFill>
              <a:srgbClr val="72E7CF"/>
            </a:solidFill>
            <a:prstDash val="solid"/>
            <a:round/>
            <a:headEnd len="med" w="med" type="none"/>
            <a:tailEnd len="med" w="med" type="none"/>
          </a:ln>
        </p:spPr>
      </p:cxnSp>
      <p:pic>
        <p:nvPicPr>
          <p:cNvPr id="812" name="Google Shape;812;p120"/>
          <p:cNvPicPr preferRelativeResize="0"/>
          <p:nvPr/>
        </p:nvPicPr>
        <p:blipFill>
          <a:blip r:embed="rId4">
            <a:alphaModFix/>
          </a:blip>
          <a:stretch>
            <a:fillRect/>
          </a:stretch>
        </p:blipFill>
        <p:spPr>
          <a:xfrm>
            <a:off x="463375" y="1854101"/>
            <a:ext cx="4065449" cy="2640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6" name="Shape 816"/>
        <p:cNvGrpSpPr/>
        <p:nvPr/>
      </p:nvGrpSpPr>
      <p:grpSpPr>
        <a:xfrm>
          <a:off x="0" y="0"/>
          <a:ext cx="0" cy="0"/>
          <a:chOff x="0" y="0"/>
          <a:chExt cx="0" cy="0"/>
        </a:xfrm>
      </p:grpSpPr>
      <p:pic>
        <p:nvPicPr>
          <p:cNvPr id="817" name="Google Shape;817;p121"/>
          <p:cNvPicPr preferRelativeResize="0"/>
          <p:nvPr/>
        </p:nvPicPr>
        <p:blipFill>
          <a:blip r:embed="rId3">
            <a:alphaModFix/>
          </a:blip>
          <a:stretch>
            <a:fillRect/>
          </a:stretch>
        </p:blipFill>
        <p:spPr>
          <a:xfrm>
            <a:off x="321323" y="1220223"/>
            <a:ext cx="4469151" cy="4067150"/>
          </a:xfrm>
          <a:prstGeom prst="rect">
            <a:avLst/>
          </a:prstGeom>
          <a:noFill/>
          <a:ln>
            <a:noFill/>
          </a:ln>
        </p:spPr>
      </p:pic>
      <p:sp>
        <p:nvSpPr>
          <p:cNvPr id="818" name="Google Shape;818;p121"/>
          <p:cNvSpPr txBox="1"/>
          <p:nvPr>
            <p:ph type="title"/>
          </p:nvPr>
        </p:nvSpPr>
        <p:spPr>
          <a:xfrm>
            <a:off x="463375" y="568800"/>
            <a:ext cx="7747800" cy="986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Document Checklists</a:t>
            </a:r>
            <a:endParaRPr/>
          </a:p>
          <a:p>
            <a:pPr indent="0" lvl="0" marL="0" rtl="0" algn="l">
              <a:spcBef>
                <a:spcPts val="0"/>
              </a:spcBef>
              <a:spcAft>
                <a:spcPts val="0"/>
              </a:spcAft>
              <a:buNone/>
            </a:pPr>
            <a:r>
              <a:t/>
            </a:r>
            <a:endParaRPr sz="1800">
              <a:latin typeface="Work Sans"/>
              <a:ea typeface="Work Sans"/>
              <a:cs typeface="Work Sans"/>
              <a:sym typeface="Work Sans"/>
            </a:endParaRPr>
          </a:p>
          <a:p>
            <a:pPr indent="0" lvl="0" marL="0" rtl="0" algn="l">
              <a:spcBef>
                <a:spcPts val="0"/>
              </a:spcBef>
              <a:spcAft>
                <a:spcPts val="0"/>
              </a:spcAft>
              <a:buNone/>
            </a:pPr>
            <a:r>
              <a:rPr lang="en"/>
              <a:t> </a:t>
            </a:r>
            <a:endParaRPr/>
          </a:p>
        </p:txBody>
      </p:sp>
      <p:sp>
        <p:nvSpPr>
          <p:cNvPr id="819" name="Google Shape;819;p121"/>
          <p:cNvSpPr/>
          <p:nvPr/>
        </p:nvSpPr>
        <p:spPr>
          <a:xfrm>
            <a:off x="4841176" y="1870538"/>
            <a:ext cx="3103800" cy="125700"/>
          </a:xfrm>
          <a:prstGeom prst="rect">
            <a:avLst/>
          </a:prstGeom>
          <a:solidFill>
            <a:srgbClr val="468AE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0" name="Google Shape;820;p121"/>
          <p:cNvSpPr/>
          <p:nvPr/>
        </p:nvSpPr>
        <p:spPr>
          <a:xfrm>
            <a:off x="4841175" y="2056246"/>
            <a:ext cx="3103800" cy="176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1" name="Google Shape;821;p121"/>
          <p:cNvSpPr txBox="1"/>
          <p:nvPr/>
        </p:nvSpPr>
        <p:spPr>
          <a:xfrm>
            <a:off x="5142926" y="2085588"/>
            <a:ext cx="2606400" cy="2403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lang="en" sz="1200">
                <a:solidFill>
                  <a:srgbClr val="061621"/>
                </a:solidFill>
                <a:latin typeface="Work Sans"/>
                <a:ea typeface="Work Sans"/>
                <a:cs typeface="Work Sans"/>
                <a:sym typeface="Work Sans"/>
              </a:rPr>
              <a:t>Send your clients a checklist indicating each item you need. Clients will upload the corresponding file to the matching item on the checklist before marking it as complete.</a:t>
            </a:r>
            <a:endParaRPr sz="1200">
              <a:solidFill>
                <a:srgbClr val="061621"/>
              </a:solidFill>
              <a:latin typeface="Work Sans"/>
              <a:ea typeface="Work Sans"/>
              <a:cs typeface="Work Sans"/>
              <a:sym typeface="Work Sans"/>
            </a:endParaRPr>
          </a:p>
          <a:p>
            <a:pPr indent="0" lvl="0" marL="0" rtl="0" algn="l">
              <a:lnSpc>
                <a:spcPct val="100000"/>
              </a:lnSpc>
              <a:spcBef>
                <a:spcPts val="0"/>
              </a:spcBef>
              <a:spcAft>
                <a:spcPts val="0"/>
              </a:spcAft>
              <a:buNone/>
            </a:pPr>
            <a:r>
              <a:t/>
            </a:r>
            <a:endParaRPr sz="1000">
              <a:solidFill>
                <a:schemeClr val="dk1"/>
              </a:solidFill>
              <a:latin typeface="Work Sans"/>
              <a:ea typeface="Work Sans"/>
              <a:cs typeface="Work Sans"/>
              <a:sym typeface="Work Sans"/>
            </a:endParaRPr>
          </a:p>
        </p:txBody>
      </p:sp>
      <p:cxnSp>
        <p:nvCxnSpPr>
          <p:cNvPr id="822" name="Google Shape;822;p121"/>
          <p:cNvCxnSpPr/>
          <p:nvPr/>
        </p:nvCxnSpPr>
        <p:spPr>
          <a:xfrm>
            <a:off x="387175" y="1396050"/>
            <a:ext cx="7938300" cy="0"/>
          </a:xfrm>
          <a:prstGeom prst="straightConnector1">
            <a:avLst/>
          </a:prstGeom>
          <a:noFill/>
          <a:ln cap="flat" cmpd="sng" w="9525">
            <a:solidFill>
              <a:srgbClr val="72E7CF"/>
            </a:solidFill>
            <a:prstDash val="solid"/>
            <a:round/>
            <a:headEnd len="med" w="med" type="none"/>
            <a:tailEnd len="med" w="med" type="none"/>
          </a:ln>
        </p:spPr>
      </p:cxnSp>
      <p:pic>
        <p:nvPicPr>
          <p:cNvPr id="823" name="Google Shape;823;p121"/>
          <p:cNvPicPr preferRelativeResize="0"/>
          <p:nvPr/>
        </p:nvPicPr>
        <p:blipFill>
          <a:blip r:embed="rId4">
            <a:alphaModFix/>
          </a:blip>
          <a:stretch>
            <a:fillRect/>
          </a:stretch>
        </p:blipFill>
        <p:spPr>
          <a:xfrm>
            <a:off x="222180" y="1847337"/>
            <a:ext cx="4438774" cy="2880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7" name="Shape 827"/>
        <p:cNvGrpSpPr/>
        <p:nvPr/>
      </p:nvGrpSpPr>
      <p:grpSpPr>
        <a:xfrm>
          <a:off x="0" y="0"/>
          <a:ext cx="0" cy="0"/>
          <a:chOff x="0" y="0"/>
          <a:chExt cx="0" cy="0"/>
        </a:xfrm>
      </p:grpSpPr>
      <p:pic>
        <p:nvPicPr>
          <p:cNvPr id="828" name="Google Shape;828;p122"/>
          <p:cNvPicPr preferRelativeResize="0"/>
          <p:nvPr/>
        </p:nvPicPr>
        <p:blipFill>
          <a:blip r:embed="rId3">
            <a:alphaModFix/>
          </a:blip>
          <a:stretch>
            <a:fillRect/>
          </a:stretch>
        </p:blipFill>
        <p:spPr>
          <a:xfrm>
            <a:off x="712792" y="1296425"/>
            <a:ext cx="4014125" cy="3653051"/>
          </a:xfrm>
          <a:prstGeom prst="rect">
            <a:avLst/>
          </a:prstGeom>
          <a:noFill/>
          <a:ln>
            <a:noFill/>
          </a:ln>
        </p:spPr>
      </p:pic>
      <p:sp>
        <p:nvSpPr>
          <p:cNvPr id="829" name="Google Shape;829;p122"/>
          <p:cNvSpPr txBox="1"/>
          <p:nvPr>
            <p:ph type="title"/>
          </p:nvPr>
        </p:nvSpPr>
        <p:spPr>
          <a:xfrm>
            <a:off x="463375" y="568800"/>
            <a:ext cx="7747800" cy="986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Locked Time Entries</a:t>
            </a:r>
            <a:endParaRPr/>
          </a:p>
          <a:p>
            <a:pPr indent="0" lvl="0" marL="0" rtl="0" algn="l">
              <a:spcBef>
                <a:spcPts val="0"/>
              </a:spcBef>
              <a:spcAft>
                <a:spcPts val="0"/>
              </a:spcAft>
              <a:buNone/>
            </a:pPr>
            <a:r>
              <a:t/>
            </a:r>
            <a:endParaRPr sz="1800">
              <a:latin typeface="Work Sans"/>
              <a:ea typeface="Work Sans"/>
              <a:cs typeface="Work Sans"/>
              <a:sym typeface="Work Sans"/>
            </a:endParaRPr>
          </a:p>
          <a:p>
            <a:pPr indent="0" lvl="0" marL="0" rtl="0" algn="l">
              <a:spcBef>
                <a:spcPts val="0"/>
              </a:spcBef>
              <a:spcAft>
                <a:spcPts val="0"/>
              </a:spcAft>
              <a:buNone/>
            </a:pPr>
            <a:r>
              <a:rPr lang="en"/>
              <a:t> </a:t>
            </a:r>
            <a:endParaRPr/>
          </a:p>
        </p:txBody>
      </p:sp>
      <p:sp>
        <p:nvSpPr>
          <p:cNvPr id="830" name="Google Shape;830;p122"/>
          <p:cNvSpPr/>
          <p:nvPr/>
        </p:nvSpPr>
        <p:spPr>
          <a:xfrm>
            <a:off x="4841176" y="1870538"/>
            <a:ext cx="3103800" cy="125700"/>
          </a:xfrm>
          <a:prstGeom prst="rect">
            <a:avLst/>
          </a:prstGeom>
          <a:solidFill>
            <a:srgbClr val="207FE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1" name="Google Shape;831;p122"/>
          <p:cNvSpPr/>
          <p:nvPr/>
        </p:nvSpPr>
        <p:spPr>
          <a:xfrm>
            <a:off x="4841175" y="2056245"/>
            <a:ext cx="3103800" cy="161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2" name="Google Shape;832;p122"/>
          <p:cNvSpPr txBox="1"/>
          <p:nvPr/>
        </p:nvSpPr>
        <p:spPr>
          <a:xfrm>
            <a:off x="5142926" y="2085588"/>
            <a:ext cx="2606400" cy="2403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lang="en" sz="1300">
                <a:solidFill>
                  <a:srgbClr val="061621"/>
                </a:solidFill>
                <a:latin typeface="Work Sans"/>
                <a:ea typeface="Work Sans"/>
                <a:cs typeface="Work Sans"/>
                <a:sym typeface="Work Sans"/>
              </a:rPr>
              <a:t>Set up logic for automatic locking. Ensure that time entries don’t change after crucial checkpoints.</a:t>
            </a:r>
            <a:endParaRPr sz="1300">
              <a:solidFill>
                <a:srgbClr val="061621"/>
              </a:solidFill>
              <a:latin typeface="Work Sans"/>
              <a:ea typeface="Work Sans"/>
              <a:cs typeface="Work Sans"/>
              <a:sym typeface="Work Sans"/>
            </a:endParaRPr>
          </a:p>
          <a:p>
            <a:pPr indent="0" lvl="0" marL="0" rtl="0" algn="l">
              <a:lnSpc>
                <a:spcPct val="100000"/>
              </a:lnSpc>
              <a:spcBef>
                <a:spcPts val="0"/>
              </a:spcBef>
              <a:spcAft>
                <a:spcPts val="0"/>
              </a:spcAft>
              <a:buNone/>
            </a:pPr>
            <a:r>
              <a:t/>
            </a:r>
            <a:endParaRPr sz="1000">
              <a:solidFill>
                <a:schemeClr val="dk1"/>
              </a:solidFill>
              <a:latin typeface="Work Sans"/>
              <a:ea typeface="Work Sans"/>
              <a:cs typeface="Work Sans"/>
              <a:sym typeface="Work Sans"/>
            </a:endParaRPr>
          </a:p>
        </p:txBody>
      </p:sp>
      <p:cxnSp>
        <p:nvCxnSpPr>
          <p:cNvPr id="833" name="Google Shape;833;p122"/>
          <p:cNvCxnSpPr/>
          <p:nvPr/>
        </p:nvCxnSpPr>
        <p:spPr>
          <a:xfrm>
            <a:off x="387175" y="1396050"/>
            <a:ext cx="7938300" cy="0"/>
          </a:xfrm>
          <a:prstGeom prst="straightConnector1">
            <a:avLst/>
          </a:prstGeom>
          <a:noFill/>
          <a:ln cap="flat" cmpd="sng" w="9525">
            <a:solidFill>
              <a:srgbClr val="72E7CF"/>
            </a:solidFill>
            <a:prstDash val="solid"/>
            <a:round/>
            <a:headEnd len="med" w="med" type="none"/>
            <a:tailEnd len="med" w="med" type="none"/>
          </a:ln>
        </p:spPr>
      </p:cxnSp>
      <p:pic>
        <p:nvPicPr>
          <p:cNvPr id="834" name="Google Shape;834;p122"/>
          <p:cNvPicPr preferRelativeResize="0"/>
          <p:nvPr/>
        </p:nvPicPr>
        <p:blipFill>
          <a:blip r:embed="rId4">
            <a:alphaModFix/>
          </a:blip>
          <a:stretch>
            <a:fillRect/>
          </a:stretch>
        </p:blipFill>
        <p:spPr>
          <a:xfrm>
            <a:off x="687074" y="1878926"/>
            <a:ext cx="3737651" cy="24363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8" name="Shape 838"/>
        <p:cNvGrpSpPr/>
        <p:nvPr/>
      </p:nvGrpSpPr>
      <p:grpSpPr>
        <a:xfrm>
          <a:off x="0" y="0"/>
          <a:ext cx="0" cy="0"/>
          <a:chOff x="0" y="0"/>
          <a:chExt cx="0" cy="0"/>
        </a:xfrm>
      </p:grpSpPr>
      <p:pic>
        <p:nvPicPr>
          <p:cNvPr id="839" name="Google Shape;839;p123"/>
          <p:cNvPicPr preferRelativeResize="0"/>
          <p:nvPr/>
        </p:nvPicPr>
        <p:blipFill>
          <a:blip r:embed="rId3">
            <a:alphaModFix/>
          </a:blip>
          <a:stretch>
            <a:fillRect/>
          </a:stretch>
        </p:blipFill>
        <p:spPr>
          <a:xfrm>
            <a:off x="321323" y="1220223"/>
            <a:ext cx="4469151" cy="4067150"/>
          </a:xfrm>
          <a:prstGeom prst="rect">
            <a:avLst/>
          </a:prstGeom>
          <a:noFill/>
          <a:ln>
            <a:noFill/>
          </a:ln>
        </p:spPr>
      </p:pic>
      <p:sp>
        <p:nvSpPr>
          <p:cNvPr id="840" name="Google Shape;840;p123"/>
          <p:cNvSpPr txBox="1"/>
          <p:nvPr>
            <p:ph type="title"/>
          </p:nvPr>
        </p:nvSpPr>
        <p:spPr>
          <a:xfrm>
            <a:off x="463375" y="568800"/>
            <a:ext cx="7747800" cy="986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Engagements</a:t>
            </a:r>
            <a:endParaRPr/>
          </a:p>
          <a:p>
            <a:pPr indent="0" lvl="0" marL="0" rtl="0" algn="l">
              <a:spcBef>
                <a:spcPts val="0"/>
              </a:spcBef>
              <a:spcAft>
                <a:spcPts val="0"/>
              </a:spcAft>
              <a:buNone/>
            </a:pPr>
            <a:r>
              <a:t/>
            </a:r>
            <a:endParaRPr sz="1800">
              <a:latin typeface="Work Sans"/>
              <a:ea typeface="Work Sans"/>
              <a:cs typeface="Work Sans"/>
              <a:sym typeface="Work Sans"/>
            </a:endParaRPr>
          </a:p>
          <a:p>
            <a:pPr indent="0" lvl="0" marL="0" rtl="0" algn="l">
              <a:spcBef>
                <a:spcPts val="0"/>
              </a:spcBef>
              <a:spcAft>
                <a:spcPts val="0"/>
              </a:spcAft>
              <a:buNone/>
            </a:pPr>
            <a:r>
              <a:rPr lang="en"/>
              <a:t> </a:t>
            </a:r>
            <a:endParaRPr/>
          </a:p>
        </p:txBody>
      </p:sp>
      <p:sp>
        <p:nvSpPr>
          <p:cNvPr id="841" name="Google Shape;841;p123"/>
          <p:cNvSpPr/>
          <p:nvPr/>
        </p:nvSpPr>
        <p:spPr>
          <a:xfrm>
            <a:off x="4841176" y="1870538"/>
            <a:ext cx="3103800" cy="125700"/>
          </a:xfrm>
          <a:prstGeom prst="rect">
            <a:avLst/>
          </a:prstGeom>
          <a:solidFill>
            <a:srgbClr val="5AB9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2" name="Google Shape;842;p123"/>
          <p:cNvSpPr/>
          <p:nvPr/>
        </p:nvSpPr>
        <p:spPr>
          <a:xfrm>
            <a:off x="4841175" y="2056247"/>
            <a:ext cx="3103800" cy="205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3" name="Google Shape;843;p123"/>
          <p:cNvSpPr txBox="1"/>
          <p:nvPr/>
        </p:nvSpPr>
        <p:spPr>
          <a:xfrm>
            <a:off x="5142926" y="2085588"/>
            <a:ext cx="2606400" cy="2403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lang="en" sz="1300">
                <a:solidFill>
                  <a:srgbClr val="061621"/>
                </a:solidFill>
                <a:latin typeface="Work Sans"/>
                <a:ea typeface="Work Sans"/>
                <a:cs typeface="Work Sans"/>
                <a:sym typeface="Work Sans"/>
              </a:rPr>
              <a:t>Updated engagements builder &amp; client experiences to support more flexible pricing and packaging models alongside a more beautiful and customizable experience for practitioners and clients.</a:t>
            </a:r>
            <a:endParaRPr sz="1300">
              <a:solidFill>
                <a:srgbClr val="061621"/>
              </a:solidFill>
              <a:latin typeface="Work Sans"/>
              <a:ea typeface="Work Sans"/>
              <a:cs typeface="Work Sans"/>
              <a:sym typeface="Work Sans"/>
            </a:endParaRPr>
          </a:p>
          <a:p>
            <a:pPr indent="0" lvl="0" marL="0" rtl="0" algn="l">
              <a:lnSpc>
                <a:spcPct val="100000"/>
              </a:lnSpc>
              <a:spcBef>
                <a:spcPts val="0"/>
              </a:spcBef>
              <a:spcAft>
                <a:spcPts val="0"/>
              </a:spcAft>
              <a:buNone/>
            </a:pPr>
            <a:r>
              <a:t/>
            </a:r>
            <a:endParaRPr sz="1000">
              <a:solidFill>
                <a:schemeClr val="dk1"/>
              </a:solidFill>
              <a:latin typeface="Work Sans"/>
              <a:ea typeface="Work Sans"/>
              <a:cs typeface="Work Sans"/>
              <a:sym typeface="Work Sans"/>
            </a:endParaRPr>
          </a:p>
        </p:txBody>
      </p:sp>
      <p:cxnSp>
        <p:nvCxnSpPr>
          <p:cNvPr id="844" name="Google Shape;844;p123"/>
          <p:cNvCxnSpPr/>
          <p:nvPr/>
        </p:nvCxnSpPr>
        <p:spPr>
          <a:xfrm>
            <a:off x="387175" y="1396050"/>
            <a:ext cx="7938300" cy="0"/>
          </a:xfrm>
          <a:prstGeom prst="straightConnector1">
            <a:avLst/>
          </a:prstGeom>
          <a:noFill/>
          <a:ln cap="flat" cmpd="sng" w="9525">
            <a:solidFill>
              <a:srgbClr val="72E7CF"/>
            </a:solidFill>
            <a:prstDash val="solid"/>
            <a:round/>
            <a:headEnd len="med" w="med" type="none"/>
            <a:tailEnd len="med" w="med" type="none"/>
          </a:ln>
        </p:spPr>
      </p:cxnSp>
      <p:pic>
        <p:nvPicPr>
          <p:cNvPr id="845" name="Google Shape;845;p123"/>
          <p:cNvPicPr preferRelativeResize="0"/>
          <p:nvPr/>
        </p:nvPicPr>
        <p:blipFill>
          <a:blip r:embed="rId4">
            <a:alphaModFix/>
          </a:blip>
          <a:stretch>
            <a:fillRect/>
          </a:stretch>
        </p:blipFill>
        <p:spPr>
          <a:xfrm>
            <a:off x="519095" y="1891599"/>
            <a:ext cx="4073600" cy="2639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9" name="Shape 849"/>
        <p:cNvGrpSpPr/>
        <p:nvPr/>
      </p:nvGrpSpPr>
      <p:grpSpPr>
        <a:xfrm>
          <a:off x="0" y="0"/>
          <a:ext cx="0" cy="0"/>
          <a:chOff x="0" y="0"/>
          <a:chExt cx="0" cy="0"/>
        </a:xfrm>
      </p:grpSpPr>
      <p:pic>
        <p:nvPicPr>
          <p:cNvPr id="850" name="Google Shape;850;p124"/>
          <p:cNvPicPr preferRelativeResize="0"/>
          <p:nvPr/>
        </p:nvPicPr>
        <p:blipFill>
          <a:blip r:embed="rId3">
            <a:alphaModFix/>
          </a:blip>
          <a:stretch>
            <a:fillRect/>
          </a:stretch>
        </p:blipFill>
        <p:spPr>
          <a:xfrm>
            <a:off x="321323" y="1220223"/>
            <a:ext cx="4469151" cy="4067150"/>
          </a:xfrm>
          <a:prstGeom prst="rect">
            <a:avLst/>
          </a:prstGeom>
          <a:noFill/>
          <a:ln>
            <a:noFill/>
          </a:ln>
        </p:spPr>
      </p:pic>
      <p:sp>
        <p:nvSpPr>
          <p:cNvPr id="851" name="Google Shape;851;p124"/>
          <p:cNvSpPr txBox="1"/>
          <p:nvPr>
            <p:ph type="title"/>
          </p:nvPr>
        </p:nvSpPr>
        <p:spPr>
          <a:xfrm>
            <a:off x="463375" y="568800"/>
            <a:ext cx="7747800" cy="986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 Document Organization</a:t>
            </a:r>
            <a:endParaRPr/>
          </a:p>
          <a:p>
            <a:pPr indent="0" lvl="0" marL="0" rtl="0" algn="l">
              <a:spcBef>
                <a:spcPts val="0"/>
              </a:spcBef>
              <a:spcAft>
                <a:spcPts val="0"/>
              </a:spcAft>
              <a:buNone/>
            </a:pPr>
            <a:r>
              <a:t/>
            </a:r>
            <a:endParaRPr sz="1800">
              <a:latin typeface="Work Sans"/>
              <a:ea typeface="Work Sans"/>
              <a:cs typeface="Work Sans"/>
              <a:sym typeface="Work Sans"/>
            </a:endParaRPr>
          </a:p>
          <a:p>
            <a:pPr indent="0" lvl="0" marL="0" rtl="0" algn="l">
              <a:spcBef>
                <a:spcPts val="0"/>
              </a:spcBef>
              <a:spcAft>
                <a:spcPts val="0"/>
              </a:spcAft>
              <a:buNone/>
            </a:pPr>
            <a:r>
              <a:rPr lang="en"/>
              <a:t> </a:t>
            </a:r>
            <a:endParaRPr/>
          </a:p>
        </p:txBody>
      </p:sp>
      <p:sp>
        <p:nvSpPr>
          <p:cNvPr id="852" name="Google Shape;852;p124"/>
          <p:cNvSpPr/>
          <p:nvPr/>
        </p:nvSpPr>
        <p:spPr>
          <a:xfrm>
            <a:off x="4841176" y="1870538"/>
            <a:ext cx="3103800" cy="125700"/>
          </a:xfrm>
          <a:prstGeom prst="rect">
            <a:avLst/>
          </a:prstGeom>
          <a:solidFill>
            <a:srgbClr val="13BF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3" name="Google Shape;853;p124"/>
          <p:cNvSpPr/>
          <p:nvPr/>
        </p:nvSpPr>
        <p:spPr>
          <a:xfrm>
            <a:off x="4841175" y="2056247"/>
            <a:ext cx="3103800" cy="2010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4" name="Google Shape;854;p124"/>
          <p:cNvSpPr txBox="1"/>
          <p:nvPr/>
        </p:nvSpPr>
        <p:spPr>
          <a:xfrm>
            <a:off x="5142926" y="2085588"/>
            <a:ext cx="2606400" cy="2403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lang="en" sz="1300">
                <a:solidFill>
                  <a:srgbClr val="061621"/>
                </a:solidFill>
                <a:latin typeface="Work Sans"/>
                <a:ea typeface="Work Sans"/>
                <a:cs typeface="Work Sans"/>
                <a:sym typeface="Work Sans"/>
              </a:rPr>
              <a:t>Empower users to find what they need faster with deep, intelligent search across all document types. </a:t>
            </a:r>
            <a:endParaRPr sz="1300">
              <a:solidFill>
                <a:srgbClr val="061621"/>
              </a:solidFill>
              <a:latin typeface="Work Sans"/>
              <a:ea typeface="Work Sans"/>
              <a:cs typeface="Work Sans"/>
              <a:sym typeface="Work Sans"/>
            </a:endParaRPr>
          </a:p>
          <a:p>
            <a:pPr indent="0" lvl="0" marL="0" rtl="0" algn="l">
              <a:lnSpc>
                <a:spcPct val="125000"/>
              </a:lnSpc>
              <a:spcBef>
                <a:spcPts val="0"/>
              </a:spcBef>
              <a:spcAft>
                <a:spcPts val="0"/>
              </a:spcAft>
              <a:buClr>
                <a:schemeClr val="dk1"/>
              </a:buClr>
              <a:buSzPts val="1100"/>
              <a:buFont typeface="Arial"/>
              <a:buNone/>
            </a:pPr>
            <a:r>
              <a:t/>
            </a:r>
            <a:endParaRPr sz="1300">
              <a:solidFill>
                <a:srgbClr val="061621"/>
              </a:solidFill>
              <a:latin typeface="Work Sans"/>
              <a:ea typeface="Work Sans"/>
              <a:cs typeface="Work Sans"/>
              <a:sym typeface="Work Sans"/>
            </a:endParaRPr>
          </a:p>
          <a:p>
            <a:pPr indent="0" lvl="0" marL="0" rtl="0" algn="l">
              <a:lnSpc>
                <a:spcPct val="125000"/>
              </a:lnSpc>
              <a:spcBef>
                <a:spcPts val="0"/>
              </a:spcBef>
              <a:spcAft>
                <a:spcPts val="0"/>
              </a:spcAft>
              <a:buClr>
                <a:schemeClr val="dk1"/>
              </a:buClr>
              <a:buSzPts val="1100"/>
              <a:buFont typeface="Arial"/>
              <a:buNone/>
            </a:pPr>
            <a:r>
              <a:rPr lang="en" sz="1300">
                <a:solidFill>
                  <a:srgbClr val="061621"/>
                </a:solidFill>
                <a:latin typeface="Work Sans"/>
                <a:ea typeface="Work Sans"/>
                <a:cs typeface="Work Sans"/>
                <a:sym typeface="Work Sans"/>
              </a:rPr>
              <a:t>Use AI to split and organize documents.</a:t>
            </a:r>
            <a:endParaRPr sz="1300">
              <a:solidFill>
                <a:srgbClr val="061621"/>
              </a:solidFill>
              <a:latin typeface="Work Sans"/>
              <a:ea typeface="Work Sans"/>
              <a:cs typeface="Work Sans"/>
              <a:sym typeface="Work Sans"/>
            </a:endParaRPr>
          </a:p>
          <a:p>
            <a:pPr indent="0" lvl="0" marL="0" rtl="0" algn="l">
              <a:lnSpc>
                <a:spcPct val="100000"/>
              </a:lnSpc>
              <a:spcBef>
                <a:spcPts val="0"/>
              </a:spcBef>
              <a:spcAft>
                <a:spcPts val="0"/>
              </a:spcAft>
              <a:buNone/>
            </a:pPr>
            <a:r>
              <a:t/>
            </a:r>
            <a:endParaRPr sz="1000">
              <a:solidFill>
                <a:schemeClr val="dk1"/>
              </a:solidFill>
              <a:latin typeface="Work Sans"/>
              <a:ea typeface="Work Sans"/>
              <a:cs typeface="Work Sans"/>
              <a:sym typeface="Work Sans"/>
            </a:endParaRPr>
          </a:p>
        </p:txBody>
      </p:sp>
      <p:cxnSp>
        <p:nvCxnSpPr>
          <p:cNvPr id="855" name="Google Shape;855;p124"/>
          <p:cNvCxnSpPr/>
          <p:nvPr/>
        </p:nvCxnSpPr>
        <p:spPr>
          <a:xfrm>
            <a:off x="387175" y="1396050"/>
            <a:ext cx="7938300" cy="0"/>
          </a:xfrm>
          <a:prstGeom prst="straightConnector1">
            <a:avLst/>
          </a:prstGeom>
          <a:noFill/>
          <a:ln cap="flat" cmpd="sng" w="9525">
            <a:solidFill>
              <a:srgbClr val="72E7CF"/>
            </a:solidFill>
            <a:prstDash val="solid"/>
            <a:round/>
            <a:headEnd len="med" w="med" type="none"/>
            <a:tailEnd len="med" w="med" type="none"/>
          </a:ln>
        </p:spPr>
      </p:cxnSp>
      <p:pic>
        <p:nvPicPr>
          <p:cNvPr id="856" name="Google Shape;856;p124"/>
          <p:cNvPicPr preferRelativeResize="0"/>
          <p:nvPr/>
        </p:nvPicPr>
        <p:blipFill>
          <a:blip r:embed="rId4">
            <a:alphaModFix/>
          </a:blip>
          <a:stretch>
            <a:fillRect/>
          </a:stretch>
        </p:blipFill>
        <p:spPr>
          <a:xfrm>
            <a:off x="657810" y="1872463"/>
            <a:ext cx="3796173" cy="24578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0" name="Shape 860"/>
        <p:cNvGrpSpPr/>
        <p:nvPr/>
      </p:nvGrpSpPr>
      <p:grpSpPr>
        <a:xfrm>
          <a:off x="0" y="0"/>
          <a:ext cx="0" cy="0"/>
          <a:chOff x="0" y="0"/>
          <a:chExt cx="0" cy="0"/>
        </a:xfrm>
      </p:grpSpPr>
      <p:sp>
        <p:nvSpPr>
          <p:cNvPr id="861" name="Google Shape;861;p125"/>
          <p:cNvSpPr txBox="1"/>
          <p:nvPr>
            <p:ph type="title"/>
          </p:nvPr>
        </p:nvSpPr>
        <p:spPr>
          <a:xfrm>
            <a:off x="463375" y="568800"/>
            <a:ext cx="7747800" cy="986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SSO</a:t>
            </a:r>
            <a:endParaRPr/>
          </a:p>
          <a:p>
            <a:pPr indent="0" lvl="0" marL="0" rtl="0" algn="l">
              <a:spcBef>
                <a:spcPts val="0"/>
              </a:spcBef>
              <a:spcAft>
                <a:spcPts val="0"/>
              </a:spcAft>
              <a:buNone/>
            </a:pPr>
            <a:r>
              <a:t/>
            </a:r>
            <a:endParaRPr sz="1800">
              <a:latin typeface="Work Sans"/>
              <a:ea typeface="Work Sans"/>
              <a:cs typeface="Work Sans"/>
              <a:sym typeface="Work Sans"/>
            </a:endParaRPr>
          </a:p>
          <a:p>
            <a:pPr indent="0" lvl="0" marL="0" rtl="0" algn="l">
              <a:spcBef>
                <a:spcPts val="0"/>
              </a:spcBef>
              <a:spcAft>
                <a:spcPts val="0"/>
              </a:spcAft>
              <a:buNone/>
            </a:pPr>
            <a:r>
              <a:rPr lang="en"/>
              <a:t> </a:t>
            </a:r>
            <a:endParaRPr/>
          </a:p>
        </p:txBody>
      </p:sp>
      <p:sp>
        <p:nvSpPr>
          <p:cNvPr id="862" name="Google Shape;862;p125"/>
          <p:cNvSpPr/>
          <p:nvPr/>
        </p:nvSpPr>
        <p:spPr>
          <a:xfrm>
            <a:off x="4841176" y="1870538"/>
            <a:ext cx="3103800" cy="125700"/>
          </a:xfrm>
          <a:prstGeom prst="rect">
            <a:avLst/>
          </a:prstGeom>
          <a:solidFill>
            <a:srgbClr val="66D0D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3" name="Google Shape;863;p125"/>
          <p:cNvSpPr/>
          <p:nvPr/>
        </p:nvSpPr>
        <p:spPr>
          <a:xfrm>
            <a:off x="4841175" y="2056244"/>
            <a:ext cx="3103800" cy="1389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4" name="Google Shape;864;p125"/>
          <p:cNvSpPr txBox="1"/>
          <p:nvPr/>
        </p:nvSpPr>
        <p:spPr>
          <a:xfrm>
            <a:off x="5142926" y="2085588"/>
            <a:ext cx="2606400" cy="2403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lang="en" sz="1300">
                <a:solidFill>
                  <a:srgbClr val="061621"/>
                </a:solidFill>
                <a:latin typeface="Work Sans"/>
                <a:ea typeface="Work Sans"/>
                <a:cs typeface="Work Sans"/>
                <a:sym typeface="Work Sans"/>
              </a:rPr>
              <a:t>Reduce password related risks with Google &amp; Microsoft enabled login for staff and clients.</a:t>
            </a:r>
            <a:endParaRPr sz="1300">
              <a:solidFill>
                <a:srgbClr val="061621"/>
              </a:solidFill>
              <a:latin typeface="Work Sans"/>
              <a:ea typeface="Work Sans"/>
              <a:cs typeface="Work Sans"/>
              <a:sym typeface="Work Sans"/>
            </a:endParaRPr>
          </a:p>
          <a:p>
            <a:pPr indent="0" lvl="0" marL="0" rtl="0" algn="l">
              <a:lnSpc>
                <a:spcPct val="100000"/>
              </a:lnSpc>
              <a:spcBef>
                <a:spcPts val="0"/>
              </a:spcBef>
              <a:spcAft>
                <a:spcPts val="0"/>
              </a:spcAft>
              <a:buNone/>
            </a:pPr>
            <a:r>
              <a:t/>
            </a:r>
            <a:endParaRPr sz="1000">
              <a:solidFill>
                <a:schemeClr val="dk1"/>
              </a:solidFill>
              <a:latin typeface="Work Sans"/>
              <a:ea typeface="Work Sans"/>
              <a:cs typeface="Work Sans"/>
              <a:sym typeface="Work Sans"/>
            </a:endParaRPr>
          </a:p>
        </p:txBody>
      </p:sp>
      <p:cxnSp>
        <p:nvCxnSpPr>
          <p:cNvPr id="865" name="Google Shape;865;p125"/>
          <p:cNvCxnSpPr/>
          <p:nvPr/>
        </p:nvCxnSpPr>
        <p:spPr>
          <a:xfrm>
            <a:off x="387175" y="1396050"/>
            <a:ext cx="7938300" cy="0"/>
          </a:xfrm>
          <a:prstGeom prst="straightConnector1">
            <a:avLst/>
          </a:prstGeom>
          <a:noFill/>
          <a:ln cap="flat" cmpd="sng" w="9525">
            <a:solidFill>
              <a:srgbClr val="72E7CF"/>
            </a:solidFill>
            <a:prstDash val="solid"/>
            <a:round/>
            <a:headEnd len="med" w="med" type="none"/>
            <a:tailEnd len="med" w="med" type="none"/>
          </a:ln>
        </p:spPr>
      </p:cxnSp>
      <p:pic>
        <p:nvPicPr>
          <p:cNvPr id="866" name="Google Shape;866;p125"/>
          <p:cNvPicPr preferRelativeResize="0"/>
          <p:nvPr/>
        </p:nvPicPr>
        <p:blipFill>
          <a:blip r:embed="rId3">
            <a:alphaModFix/>
          </a:blip>
          <a:stretch>
            <a:fillRect/>
          </a:stretch>
        </p:blipFill>
        <p:spPr>
          <a:xfrm>
            <a:off x="1419350" y="1589850"/>
            <a:ext cx="2359050" cy="33278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0" name="Shape 870"/>
        <p:cNvGrpSpPr/>
        <p:nvPr/>
      </p:nvGrpSpPr>
      <p:grpSpPr>
        <a:xfrm>
          <a:off x="0" y="0"/>
          <a:ext cx="0" cy="0"/>
          <a:chOff x="0" y="0"/>
          <a:chExt cx="0" cy="0"/>
        </a:xfrm>
      </p:grpSpPr>
      <p:pic>
        <p:nvPicPr>
          <p:cNvPr id="871" name="Google Shape;871;p126"/>
          <p:cNvPicPr preferRelativeResize="0"/>
          <p:nvPr/>
        </p:nvPicPr>
        <p:blipFill>
          <a:blip r:embed="rId3">
            <a:alphaModFix/>
          </a:blip>
          <a:stretch>
            <a:fillRect/>
          </a:stretch>
        </p:blipFill>
        <p:spPr>
          <a:xfrm>
            <a:off x="321323" y="1220223"/>
            <a:ext cx="4469151" cy="4067150"/>
          </a:xfrm>
          <a:prstGeom prst="rect">
            <a:avLst/>
          </a:prstGeom>
          <a:noFill/>
          <a:ln>
            <a:noFill/>
          </a:ln>
        </p:spPr>
      </p:pic>
      <p:sp>
        <p:nvSpPr>
          <p:cNvPr id="872" name="Google Shape;872;p126"/>
          <p:cNvSpPr txBox="1"/>
          <p:nvPr>
            <p:ph type="title"/>
          </p:nvPr>
        </p:nvSpPr>
        <p:spPr>
          <a:xfrm>
            <a:off x="463375" y="568800"/>
            <a:ext cx="7747800" cy="986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Workflow Automation Builder</a:t>
            </a:r>
            <a:endParaRPr/>
          </a:p>
          <a:p>
            <a:pPr indent="0" lvl="0" marL="0" rtl="0" algn="l">
              <a:spcBef>
                <a:spcPts val="0"/>
              </a:spcBef>
              <a:spcAft>
                <a:spcPts val="0"/>
              </a:spcAft>
              <a:buNone/>
            </a:pPr>
            <a:r>
              <a:t/>
            </a:r>
            <a:endParaRPr sz="1800">
              <a:latin typeface="Work Sans"/>
              <a:ea typeface="Work Sans"/>
              <a:cs typeface="Work Sans"/>
              <a:sym typeface="Work Sans"/>
            </a:endParaRPr>
          </a:p>
          <a:p>
            <a:pPr indent="0" lvl="0" marL="0" rtl="0" algn="l">
              <a:spcBef>
                <a:spcPts val="0"/>
              </a:spcBef>
              <a:spcAft>
                <a:spcPts val="0"/>
              </a:spcAft>
              <a:buNone/>
            </a:pPr>
            <a:r>
              <a:rPr lang="en"/>
              <a:t> </a:t>
            </a:r>
            <a:endParaRPr/>
          </a:p>
        </p:txBody>
      </p:sp>
      <p:sp>
        <p:nvSpPr>
          <p:cNvPr id="873" name="Google Shape;873;p126"/>
          <p:cNvSpPr/>
          <p:nvPr/>
        </p:nvSpPr>
        <p:spPr>
          <a:xfrm>
            <a:off x="4841176" y="1870538"/>
            <a:ext cx="3103800" cy="125700"/>
          </a:xfrm>
          <a:prstGeom prst="rect">
            <a:avLst/>
          </a:prstGeom>
          <a:solidFill>
            <a:srgbClr val="00EE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4" name="Google Shape;874;p126"/>
          <p:cNvSpPr/>
          <p:nvPr/>
        </p:nvSpPr>
        <p:spPr>
          <a:xfrm>
            <a:off x="4841175" y="2056247"/>
            <a:ext cx="3103800" cy="2010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5" name="Google Shape;875;p126"/>
          <p:cNvSpPr txBox="1"/>
          <p:nvPr/>
        </p:nvSpPr>
        <p:spPr>
          <a:xfrm>
            <a:off x="5142926" y="2085588"/>
            <a:ext cx="2606400" cy="2403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lang="en" sz="1300">
                <a:solidFill>
                  <a:srgbClr val="061621"/>
                </a:solidFill>
                <a:latin typeface="Work Sans"/>
                <a:ea typeface="Work Sans"/>
                <a:cs typeface="Work Sans"/>
                <a:sym typeface="Work Sans"/>
              </a:rPr>
              <a:t>A visual event-driven workflow builder that connects modules across Canopy, automating common client workflows and reducing repetitive admin work.</a:t>
            </a:r>
            <a:endParaRPr sz="1300">
              <a:solidFill>
                <a:srgbClr val="061621"/>
              </a:solidFill>
              <a:latin typeface="Work Sans"/>
              <a:ea typeface="Work Sans"/>
              <a:cs typeface="Work Sans"/>
              <a:sym typeface="Work Sans"/>
            </a:endParaRPr>
          </a:p>
          <a:p>
            <a:pPr indent="0" lvl="0" marL="0" rtl="0" algn="l">
              <a:lnSpc>
                <a:spcPct val="100000"/>
              </a:lnSpc>
              <a:spcBef>
                <a:spcPts val="0"/>
              </a:spcBef>
              <a:spcAft>
                <a:spcPts val="0"/>
              </a:spcAft>
              <a:buNone/>
            </a:pPr>
            <a:r>
              <a:t/>
            </a:r>
            <a:endParaRPr sz="1000">
              <a:solidFill>
                <a:schemeClr val="dk1"/>
              </a:solidFill>
              <a:latin typeface="Work Sans"/>
              <a:ea typeface="Work Sans"/>
              <a:cs typeface="Work Sans"/>
              <a:sym typeface="Work Sans"/>
            </a:endParaRPr>
          </a:p>
        </p:txBody>
      </p:sp>
      <p:cxnSp>
        <p:nvCxnSpPr>
          <p:cNvPr id="876" name="Google Shape;876;p126"/>
          <p:cNvCxnSpPr/>
          <p:nvPr/>
        </p:nvCxnSpPr>
        <p:spPr>
          <a:xfrm>
            <a:off x="387175" y="1396050"/>
            <a:ext cx="7938300" cy="0"/>
          </a:xfrm>
          <a:prstGeom prst="straightConnector1">
            <a:avLst/>
          </a:prstGeom>
          <a:noFill/>
          <a:ln cap="flat" cmpd="sng" w="9525">
            <a:solidFill>
              <a:srgbClr val="72E7CF"/>
            </a:solidFill>
            <a:prstDash val="solid"/>
            <a:round/>
            <a:headEnd len="med" w="med" type="none"/>
            <a:tailEnd len="med" w="med" type="none"/>
          </a:ln>
        </p:spPr>
      </p:cxnSp>
      <p:pic>
        <p:nvPicPr>
          <p:cNvPr id="877" name="Google Shape;877;p126"/>
          <p:cNvPicPr preferRelativeResize="0"/>
          <p:nvPr/>
        </p:nvPicPr>
        <p:blipFill>
          <a:blip r:embed="rId4">
            <a:alphaModFix/>
          </a:blip>
          <a:stretch>
            <a:fillRect/>
          </a:stretch>
        </p:blipFill>
        <p:spPr>
          <a:xfrm>
            <a:off x="370587" y="1896950"/>
            <a:ext cx="4370627" cy="2866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127"/>
          <p:cNvSpPr/>
          <p:nvPr/>
        </p:nvSpPr>
        <p:spPr>
          <a:xfrm>
            <a:off x="377575" y="3912050"/>
            <a:ext cx="844200" cy="84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83" name="Google Shape;883;p127" title="Texture_Black_01.png"/>
          <p:cNvPicPr preferRelativeResize="0"/>
          <p:nvPr/>
        </p:nvPicPr>
        <p:blipFill>
          <a:blip r:embed="rId3">
            <a:alphaModFix/>
          </a:blip>
          <a:stretch>
            <a:fillRect/>
          </a:stretch>
        </p:blipFill>
        <p:spPr>
          <a:xfrm>
            <a:off x="-2219246" y="-1322929"/>
            <a:ext cx="8304693" cy="7270450"/>
          </a:xfrm>
          <a:prstGeom prst="rect">
            <a:avLst/>
          </a:prstGeom>
          <a:noFill/>
          <a:ln>
            <a:noFill/>
          </a:ln>
        </p:spPr>
      </p:pic>
      <p:sp>
        <p:nvSpPr>
          <p:cNvPr id="884" name="Google Shape;884;p127"/>
          <p:cNvSpPr/>
          <p:nvPr/>
        </p:nvSpPr>
        <p:spPr>
          <a:xfrm>
            <a:off x="-159600" y="818961"/>
            <a:ext cx="5569200" cy="1315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85" name="Google Shape;885;p127" title="Artboard 33 copy.png"/>
          <p:cNvPicPr preferRelativeResize="0"/>
          <p:nvPr/>
        </p:nvPicPr>
        <p:blipFill>
          <a:blip r:embed="rId4">
            <a:alphaModFix/>
          </a:blip>
          <a:stretch>
            <a:fillRect/>
          </a:stretch>
        </p:blipFill>
        <p:spPr>
          <a:xfrm>
            <a:off x="1221775" y="659098"/>
            <a:ext cx="7880177" cy="5252172"/>
          </a:xfrm>
          <a:prstGeom prst="rect">
            <a:avLst/>
          </a:prstGeom>
          <a:noFill/>
          <a:ln>
            <a:noFill/>
          </a:ln>
        </p:spPr>
      </p:pic>
      <p:pic>
        <p:nvPicPr>
          <p:cNvPr id="886" name="Google Shape;886;p127" title="Canopy_BlackLogo.png"/>
          <p:cNvPicPr preferRelativeResize="0"/>
          <p:nvPr/>
        </p:nvPicPr>
        <p:blipFill>
          <a:blip r:embed="rId5">
            <a:alphaModFix/>
          </a:blip>
          <a:stretch>
            <a:fillRect/>
          </a:stretch>
        </p:blipFill>
        <p:spPr>
          <a:xfrm>
            <a:off x="475250" y="2468979"/>
            <a:ext cx="1871575" cy="406600"/>
          </a:xfrm>
          <a:prstGeom prst="rect">
            <a:avLst/>
          </a:prstGeom>
          <a:noFill/>
          <a:ln>
            <a:noFill/>
          </a:ln>
        </p:spPr>
      </p:pic>
      <p:sp>
        <p:nvSpPr>
          <p:cNvPr id="887" name="Google Shape;887;p127"/>
          <p:cNvSpPr txBox="1"/>
          <p:nvPr>
            <p:ph type="title"/>
          </p:nvPr>
        </p:nvSpPr>
        <p:spPr>
          <a:xfrm>
            <a:off x="142623" y="746325"/>
            <a:ext cx="6204300" cy="285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7540">
                <a:solidFill>
                  <a:schemeClr val="lt1"/>
                </a:solidFill>
                <a:latin typeface="Playfair Display"/>
                <a:ea typeface="Playfair Display"/>
                <a:cs typeface="Playfair Display"/>
                <a:sym typeface="Playfair Display"/>
              </a:rPr>
              <a:t>Thank You</a:t>
            </a:r>
            <a:endParaRPr b="1" sz="7540">
              <a:solidFill>
                <a:schemeClr val="lt1"/>
              </a:solidFill>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102" title="Funding_1200x627 LI post.png"/>
          <p:cNvPicPr preferRelativeResize="0"/>
          <p:nvPr/>
        </p:nvPicPr>
        <p:blipFill>
          <a:blip r:embed="rId3">
            <a:alphaModFix/>
          </a:blip>
          <a:stretch>
            <a:fillRect/>
          </a:stretch>
        </p:blipFill>
        <p:spPr>
          <a:xfrm>
            <a:off x="-127512" y="0"/>
            <a:ext cx="9399024" cy="4918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103" title="Logo.png"/>
          <p:cNvPicPr preferRelativeResize="0"/>
          <p:nvPr/>
        </p:nvPicPr>
        <p:blipFill>
          <a:blip r:embed="rId3">
            <a:alphaModFix/>
          </a:blip>
          <a:stretch>
            <a:fillRect/>
          </a:stretch>
        </p:blipFill>
        <p:spPr>
          <a:xfrm>
            <a:off x="1013200" y="799625"/>
            <a:ext cx="2884649" cy="2857902"/>
          </a:xfrm>
          <a:prstGeom prst="rect">
            <a:avLst/>
          </a:prstGeom>
          <a:noFill/>
          <a:ln>
            <a:noFill/>
          </a:ln>
        </p:spPr>
      </p:pic>
      <p:sp>
        <p:nvSpPr>
          <p:cNvPr id="555" name="Google Shape;555;p103"/>
          <p:cNvSpPr txBox="1"/>
          <p:nvPr>
            <p:ph type="title"/>
          </p:nvPr>
        </p:nvSpPr>
        <p:spPr>
          <a:xfrm>
            <a:off x="395276" y="232850"/>
            <a:ext cx="7824300" cy="14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Canopy University Launch! </a:t>
            </a:r>
            <a:endParaRPr/>
          </a:p>
        </p:txBody>
      </p:sp>
      <p:sp>
        <p:nvSpPr>
          <p:cNvPr id="556" name="Google Shape;556;p103"/>
          <p:cNvSpPr txBox="1"/>
          <p:nvPr/>
        </p:nvSpPr>
        <p:spPr>
          <a:xfrm>
            <a:off x="4741375" y="1248250"/>
            <a:ext cx="3604200" cy="2372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5 levels of certification to learn the depth and breadth of Canopy </a:t>
            </a:r>
            <a:endParaRPr sz="1800">
              <a:latin typeface="Work Sans"/>
              <a:ea typeface="Work Sans"/>
              <a:cs typeface="Work Sans"/>
              <a:sym typeface="Work Sans"/>
            </a:endParaRPr>
          </a:p>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2 modules available now</a:t>
            </a:r>
            <a:endParaRPr sz="1800">
              <a:highlight>
                <a:srgbClr val="FFFF00"/>
              </a:highlight>
              <a:latin typeface="Work Sans"/>
              <a:ea typeface="Work Sans"/>
              <a:cs typeface="Work Sans"/>
              <a:sym typeface="Work Sans"/>
            </a:endParaRPr>
          </a:p>
          <a:p>
            <a:pPr indent="0" lvl="0" marL="457200" rtl="0" algn="l">
              <a:spcBef>
                <a:spcPts val="0"/>
              </a:spcBef>
              <a:spcAft>
                <a:spcPts val="0"/>
              </a:spcAft>
              <a:buNone/>
            </a:pPr>
            <a:r>
              <a:t/>
            </a:r>
            <a:endParaRPr sz="1800">
              <a:latin typeface="Work Sans"/>
              <a:ea typeface="Work Sans"/>
              <a:cs typeface="Work Sans"/>
              <a:sym typeface="Work Sans"/>
            </a:endParaRPr>
          </a:p>
          <a:p>
            <a:pPr indent="0" lvl="0" marL="0" rtl="0" algn="l">
              <a:spcBef>
                <a:spcPts val="0"/>
              </a:spcBef>
              <a:spcAft>
                <a:spcPts val="0"/>
              </a:spcAft>
              <a:buNone/>
            </a:pPr>
            <a:r>
              <a:t/>
            </a:r>
            <a:endParaRPr sz="1800">
              <a:latin typeface="Work Sans"/>
              <a:ea typeface="Work Sans"/>
              <a:cs typeface="Work Sans"/>
              <a:sym typeface="Work Sans"/>
            </a:endParaRPr>
          </a:p>
        </p:txBody>
      </p:sp>
      <p:pic>
        <p:nvPicPr>
          <p:cNvPr id="557" name="Google Shape;557;p103" title="Onboarding_01.jpg"/>
          <p:cNvPicPr preferRelativeResize="0"/>
          <p:nvPr/>
        </p:nvPicPr>
        <p:blipFill>
          <a:blip r:embed="rId4">
            <a:alphaModFix/>
          </a:blip>
          <a:stretch>
            <a:fillRect/>
          </a:stretch>
        </p:blipFill>
        <p:spPr>
          <a:xfrm>
            <a:off x="5541626" y="3864825"/>
            <a:ext cx="1648812" cy="1005676"/>
          </a:xfrm>
          <a:prstGeom prst="rect">
            <a:avLst/>
          </a:prstGeom>
          <a:noFill/>
          <a:ln>
            <a:noFill/>
          </a:ln>
        </p:spPr>
      </p:pic>
      <p:pic>
        <p:nvPicPr>
          <p:cNvPr id="558" name="Google Shape;558;p103" title="Level02.jpg"/>
          <p:cNvPicPr preferRelativeResize="0"/>
          <p:nvPr/>
        </p:nvPicPr>
        <p:blipFill rotWithShape="1">
          <a:blip r:embed="rId5">
            <a:alphaModFix/>
          </a:blip>
          <a:srcRect b="0" l="0" r="0" t="0"/>
          <a:stretch/>
        </p:blipFill>
        <p:spPr>
          <a:xfrm>
            <a:off x="2026301" y="3864825"/>
            <a:ext cx="1648799" cy="1005671"/>
          </a:xfrm>
          <a:prstGeom prst="rect">
            <a:avLst/>
          </a:prstGeom>
          <a:noFill/>
          <a:ln>
            <a:noFill/>
          </a:ln>
        </p:spPr>
      </p:pic>
      <p:pic>
        <p:nvPicPr>
          <p:cNvPr id="559" name="Google Shape;559;p103" title="AdmLevel_01.jpg"/>
          <p:cNvPicPr preferRelativeResize="0"/>
          <p:nvPr/>
        </p:nvPicPr>
        <p:blipFill rotWithShape="1">
          <a:blip r:embed="rId6">
            <a:alphaModFix/>
          </a:blip>
          <a:srcRect b="0" l="19" r="19" t="0"/>
          <a:stretch/>
        </p:blipFill>
        <p:spPr>
          <a:xfrm>
            <a:off x="7299300" y="3864825"/>
            <a:ext cx="1648809" cy="1005676"/>
          </a:xfrm>
          <a:prstGeom prst="rect">
            <a:avLst/>
          </a:prstGeom>
          <a:noFill/>
          <a:ln>
            <a:noFill/>
          </a:ln>
        </p:spPr>
      </p:pic>
      <p:pic>
        <p:nvPicPr>
          <p:cNvPr id="560" name="Google Shape;560;p103" title="Level03.jpg"/>
          <p:cNvPicPr preferRelativeResize="0"/>
          <p:nvPr/>
        </p:nvPicPr>
        <p:blipFill>
          <a:blip r:embed="rId7">
            <a:alphaModFix/>
          </a:blip>
          <a:stretch>
            <a:fillRect/>
          </a:stretch>
        </p:blipFill>
        <p:spPr>
          <a:xfrm>
            <a:off x="3783951" y="3864814"/>
            <a:ext cx="1648825" cy="1005700"/>
          </a:xfrm>
          <a:prstGeom prst="rect">
            <a:avLst/>
          </a:prstGeom>
          <a:noFill/>
          <a:ln>
            <a:noFill/>
          </a:ln>
        </p:spPr>
      </p:pic>
      <p:pic>
        <p:nvPicPr>
          <p:cNvPr id="561" name="Google Shape;561;p103" title="Level01.jpg"/>
          <p:cNvPicPr preferRelativeResize="0"/>
          <p:nvPr/>
        </p:nvPicPr>
        <p:blipFill>
          <a:blip r:embed="rId8">
            <a:alphaModFix/>
          </a:blip>
          <a:stretch>
            <a:fillRect/>
          </a:stretch>
        </p:blipFill>
        <p:spPr>
          <a:xfrm>
            <a:off x="304804" y="3864825"/>
            <a:ext cx="1648803" cy="10056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104" title="Texture_Black_01.png"/>
          <p:cNvPicPr preferRelativeResize="0"/>
          <p:nvPr/>
        </p:nvPicPr>
        <p:blipFill>
          <a:blip r:embed="rId3">
            <a:alphaModFix/>
          </a:blip>
          <a:stretch>
            <a:fillRect/>
          </a:stretch>
        </p:blipFill>
        <p:spPr>
          <a:xfrm>
            <a:off x="1100500" y="-477929"/>
            <a:ext cx="6967050" cy="6099375"/>
          </a:xfrm>
          <a:prstGeom prst="rect">
            <a:avLst/>
          </a:prstGeom>
          <a:noFill/>
          <a:ln>
            <a:noFill/>
          </a:ln>
        </p:spPr>
      </p:pic>
      <p:sp>
        <p:nvSpPr>
          <p:cNvPr id="567" name="Google Shape;567;p104"/>
          <p:cNvSpPr/>
          <p:nvPr/>
        </p:nvSpPr>
        <p:spPr>
          <a:xfrm>
            <a:off x="2750550" y="750300"/>
            <a:ext cx="3642900" cy="3642900"/>
          </a:xfrm>
          <a:prstGeom prst="ellipse">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8" name="Google Shape;568;p104"/>
          <p:cNvPicPr preferRelativeResize="0"/>
          <p:nvPr/>
        </p:nvPicPr>
        <p:blipFill>
          <a:blip r:embed="rId4">
            <a:alphaModFix/>
          </a:blip>
          <a:stretch>
            <a:fillRect/>
          </a:stretch>
        </p:blipFill>
        <p:spPr>
          <a:xfrm>
            <a:off x="8513600" y="185075"/>
            <a:ext cx="346375" cy="318850"/>
          </a:xfrm>
          <a:prstGeom prst="rect">
            <a:avLst/>
          </a:prstGeom>
          <a:noFill/>
          <a:ln>
            <a:noFill/>
          </a:ln>
        </p:spPr>
      </p:pic>
      <p:sp>
        <p:nvSpPr>
          <p:cNvPr id="569" name="Google Shape;569;p104"/>
          <p:cNvSpPr txBox="1"/>
          <p:nvPr>
            <p:ph type="title"/>
          </p:nvPr>
        </p:nvSpPr>
        <p:spPr>
          <a:xfrm>
            <a:off x="1517127" y="1326238"/>
            <a:ext cx="6133800" cy="285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5540">
                <a:latin typeface="Playfair Display"/>
                <a:ea typeface="Playfair Display"/>
                <a:cs typeface="Playfair Display"/>
                <a:sym typeface="Playfair Display"/>
              </a:rPr>
              <a:t>Last 6</a:t>
            </a:r>
            <a:r>
              <a:rPr lang="en" sz="5540">
                <a:latin typeface="Playfair Display"/>
                <a:ea typeface="Playfair Display"/>
                <a:cs typeface="Playfair Display"/>
                <a:sym typeface="Playfair Display"/>
              </a:rPr>
              <a:t> </a:t>
            </a:r>
            <a:endParaRPr sz="5540">
              <a:latin typeface="Playfair Display"/>
              <a:ea typeface="Playfair Display"/>
              <a:cs typeface="Playfair Display"/>
              <a:sym typeface="Playfair Display"/>
            </a:endParaRPr>
          </a:p>
          <a:p>
            <a:pPr indent="0" lvl="0" marL="0" rtl="0" algn="ctr">
              <a:spcBef>
                <a:spcPts val="0"/>
              </a:spcBef>
              <a:spcAft>
                <a:spcPts val="0"/>
              </a:spcAft>
              <a:buSzPts val="990"/>
              <a:buNone/>
            </a:pPr>
            <a:r>
              <a:rPr lang="en" sz="5540">
                <a:latin typeface="Playfair Display ExtraBold"/>
                <a:ea typeface="Playfair Display ExtraBold"/>
                <a:cs typeface="Playfair Display ExtraBold"/>
                <a:sym typeface="Playfair Display ExtraBold"/>
              </a:rPr>
              <a:t>month </a:t>
            </a:r>
            <a:endParaRPr sz="5540">
              <a:latin typeface="Playfair Display ExtraBold"/>
              <a:ea typeface="Playfair Display ExtraBold"/>
              <a:cs typeface="Playfair Display ExtraBold"/>
              <a:sym typeface="Playfair Display ExtraBold"/>
            </a:endParaRPr>
          </a:p>
          <a:p>
            <a:pPr indent="0" lvl="0" marL="0" rtl="0" algn="ctr">
              <a:spcBef>
                <a:spcPts val="0"/>
              </a:spcBef>
              <a:spcAft>
                <a:spcPts val="0"/>
              </a:spcAft>
              <a:buSzPts val="990"/>
              <a:buNone/>
            </a:pPr>
            <a:r>
              <a:rPr lang="en" sz="5540">
                <a:latin typeface="Playfair Display ExtraBold"/>
                <a:ea typeface="Playfair Display ExtraBold"/>
                <a:cs typeface="Playfair Display ExtraBold"/>
                <a:sym typeface="Playfair Display ExtraBold"/>
              </a:rPr>
              <a:t>recap</a:t>
            </a:r>
            <a:endParaRPr sz="5540">
              <a:latin typeface="Playfair Display ExtraBold"/>
              <a:ea typeface="Playfair Display ExtraBold"/>
              <a:cs typeface="Playfair Display ExtraBold"/>
              <a:sym typeface="Playfair Display ExtraBold"/>
            </a:endParaRPr>
          </a:p>
        </p:txBody>
      </p:sp>
      <p:sp>
        <p:nvSpPr>
          <p:cNvPr id="570" name="Google Shape;570;p104"/>
          <p:cNvSpPr/>
          <p:nvPr/>
        </p:nvSpPr>
        <p:spPr>
          <a:xfrm rot="10800000">
            <a:off x="3915758" y="1176997"/>
            <a:ext cx="1312500" cy="78600"/>
          </a:xfrm>
          <a:prstGeom prst="rect">
            <a:avLst/>
          </a:prstGeom>
          <a:solidFill>
            <a:srgbClr val="00EE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71" name="Google Shape;571;p104"/>
          <p:cNvPicPr preferRelativeResize="0"/>
          <p:nvPr/>
        </p:nvPicPr>
        <p:blipFill>
          <a:blip r:embed="rId5">
            <a:alphaModFix/>
          </a:blip>
          <a:stretch>
            <a:fillRect/>
          </a:stretch>
        </p:blipFill>
        <p:spPr>
          <a:xfrm>
            <a:off x="8536404" y="172987"/>
            <a:ext cx="323571" cy="343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5" name="Shape 575"/>
        <p:cNvGrpSpPr/>
        <p:nvPr/>
      </p:nvGrpSpPr>
      <p:grpSpPr>
        <a:xfrm>
          <a:off x="0" y="0"/>
          <a:ext cx="0" cy="0"/>
          <a:chOff x="0" y="0"/>
          <a:chExt cx="0" cy="0"/>
        </a:xfrm>
      </p:grpSpPr>
      <p:sp>
        <p:nvSpPr>
          <p:cNvPr id="576" name="Google Shape;576;p105"/>
          <p:cNvSpPr/>
          <p:nvPr/>
        </p:nvSpPr>
        <p:spPr>
          <a:xfrm>
            <a:off x="4657150" y="2372350"/>
            <a:ext cx="34359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7" name="Google Shape;577;p105"/>
          <p:cNvSpPr/>
          <p:nvPr/>
        </p:nvSpPr>
        <p:spPr>
          <a:xfrm>
            <a:off x="4657150" y="3052149"/>
            <a:ext cx="32112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8" name="Google Shape;578;p105"/>
          <p:cNvSpPr/>
          <p:nvPr/>
        </p:nvSpPr>
        <p:spPr>
          <a:xfrm>
            <a:off x="4657150" y="3712925"/>
            <a:ext cx="21837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79" name="Google Shape;579;p105"/>
          <p:cNvCxnSpPr/>
          <p:nvPr/>
        </p:nvCxnSpPr>
        <p:spPr>
          <a:xfrm>
            <a:off x="387175" y="1548450"/>
            <a:ext cx="7938300" cy="0"/>
          </a:xfrm>
          <a:prstGeom prst="straightConnector1">
            <a:avLst/>
          </a:prstGeom>
          <a:noFill/>
          <a:ln cap="flat" cmpd="sng" w="9525">
            <a:solidFill>
              <a:schemeClr val="accent6"/>
            </a:solidFill>
            <a:prstDash val="solid"/>
            <a:round/>
            <a:headEnd len="med" w="med" type="none"/>
            <a:tailEnd len="med" w="med" type="none"/>
          </a:ln>
        </p:spPr>
      </p:cxnSp>
      <p:sp>
        <p:nvSpPr>
          <p:cNvPr id="580" name="Google Shape;580;p105"/>
          <p:cNvSpPr txBox="1"/>
          <p:nvPr/>
        </p:nvSpPr>
        <p:spPr>
          <a:xfrm>
            <a:off x="4666936" y="2323973"/>
            <a:ext cx="3846000" cy="215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latin typeface="Work Sans Medium"/>
                <a:ea typeface="Work Sans Medium"/>
                <a:cs typeface="Work Sans Medium"/>
                <a:sym typeface="Work Sans Medium"/>
              </a:rPr>
              <a:t>Create one, send to many</a:t>
            </a:r>
            <a:endParaRPr sz="20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t/>
            </a:r>
            <a:endParaRPr sz="20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rPr lang="en" sz="2000">
                <a:latin typeface="Work Sans Medium"/>
                <a:ea typeface="Work Sans Medium"/>
                <a:cs typeface="Work Sans Medium"/>
                <a:sym typeface="Work Sans Medium"/>
              </a:rPr>
              <a:t>Ideal for flat rate billing</a:t>
            </a:r>
            <a:endParaRPr sz="20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t/>
            </a:r>
            <a:endParaRPr sz="2000">
              <a:highlight>
                <a:srgbClr val="FFFF00"/>
              </a:highlight>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rPr lang="en" sz="2000">
                <a:latin typeface="Work Sans Medium"/>
                <a:ea typeface="Work Sans Medium"/>
                <a:cs typeface="Work Sans Medium"/>
                <a:sym typeface="Work Sans Medium"/>
              </a:rPr>
              <a:t>3 ways to build</a:t>
            </a:r>
            <a:endParaRPr sz="20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t/>
            </a:r>
            <a:endParaRPr sz="1300">
              <a:latin typeface="Work Sans Medium"/>
              <a:ea typeface="Work Sans Medium"/>
              <a:cs typeface="Work Sans Medium"/>
              <a:sym typeface="Work Sans Medium"/>
            </a:endParaRPr>
          </a:p>
        </p:txBody>
      </p:sp>
      <p:pic>
        <p:nvPicPr>
          <p:cNvPr id="581" name="Google Shape;581;p105"/>
          <p:cNvPicPr preferRelativeResize="0"/>
          <p:nvPr/>
        </p:nvPicPr>
        <p:blipFill rotWithShape="1">
          <a:blip r:embed="rId3">
            <a:alphaModFix/>
          </a:blip>
          <a:srcRect b="7286" l="21241" r="0" t="7286"/>
          <a:stretch/>
        </p:blipFill>
        <p:spPr>
          <a:xfrm>
            <a:off x="1070625" y="1799975"/>
            <a:ext cx="3052399" cy="3240874"/>
          </a:xfrm>
          <a:prstGeom prst="rect">
            <a:avLst/>
          </a:prstGeom>
          <a:noFill/>
          <a:ln>
            <a:noFill/>
          </a:ln>
        </p:spPr>
      </p:pic>
      <p:pic>
        <p:nvPicPr>
          <p:cNvPr id="582" name="Google Shape;582;p105"/>
          <p:cNvPicPr preferRelativeResize="0"/>
          <p:nvPr/>
        </p:nvPicPr>
        <p:blipFill>
          <a:blip r:embed="rId4">
            <a:alphaModFix/>
          </a:blip>
          <a:stretch>
            <a:fillRect/>
          </a:stretch>
        </p:blipFill>
        <p:spPr>
          <a:xfrm>
            <a:off x="308275" y="2377223"/>
            <a:ext cx="3846001" cy="2086377"/>
          </a:xfrm>
          <a:prstGeom prst="rect">
            <a:avLst/>
          </a:prstGeom>
          <a:noFill/>
          <a:ln>
            <a:noFill/>
          </a:ln>
        </p:spPr>
      </p:pic>
      <p:sp>
        <p:nvSpPr>
          <p:cNvPr id="583" name="Google Shape;583;p105"/>
          <p:cNvSpPr/>
          <p:nvPr/>
        </p:nvSpPr>
        <p:spPr>
          <a:xfrm>
            <a:off x="387175" y="667950"/>
            <a:ext cx="3275100" cy="738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4" name="Google Shape;584;p105"/>
          <p:cNvSpPr txBox="1"/>
          <p:nvPr>
            <p:ph type="title"/>
          </p:nvPr>
        </p:nvSpPr>
        <p:spPr>
          <a:xfrm>
            <a:off x="463375" y="645000"/>
            <a:ext cx="3766200" cy="9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Bulk Invoicing</a:t>
            </a:r>
            <a:endParaRPr>
              <a:solidFill>
                <a:schemeClr val="lt1"/>
              </a:solidFill>
            </a:endParaRPr>
          </a:p>
          <a:p>
            <a:pPr indent="0" lvl="0" marL="0" rtl="0" algn="l">
              <a:spcBef>
                <a:spcPts val="0"/>
              </a:spcBef>
              <a:spcAft>
                <a:spcPts val="0"/>
              </a:spcAft>
              <a:buNone/>
            </a:pPr>
            <a:r>
              <a:t/>
            </a:r>
            <a:endParaRPr sz="1800">
              <a:latin typeface="Work Sans"/>
              <a:ea typeface="Work Sans"/>
              <a:cs typeface="Work Sans"/>
              <a:sym typeface="Work Sans"/>
            </a:endParaRPr>
          </a:p>
          <a:p>
            <a:pPr indent="0" lvl="0" marL="0" rtl="0" algn="l">
              <a:spcBef>
                <a:spcPts val="0"/>
              </a:spcBef>
              <a:spcAft>
                <a:spcPts val="0"/>
              </a:spcAft>
              <a:buNone/>
            </a:pPr>
            <a:r>
              <a:rPr lang="en"/>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8" name="Shape 588"/>
        <p:cNvGrpSpPr/>
        <p:nvPr/>
      </p:nvGrpSpPr>
      <p:grpSpPr>
        <a:xfrm>
          <a:off x="0" y="0"/>
          <a:ext cx="0" cy="0"/>
          <a:chOff x="0" y="0"/>
          <a:chExt cx="0" cy="0"/>
        </a:xfrm>
      </p:grpSpPr>
      <p:sp>
        <p:nvSpPr>
          <p:cNvPr id="589" name="Google Shape;589;p106"/>
          <p:cNvSpPr/>
          <p:nvPr/>
        </p:nvSpPr>
        <p:spPr>
          <a:xfrm>
            <a:off x="4809550" y="4703750"/>
            <a:ext cx="29172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0" name="Google Shape;590;p106"/>
          <p:cNvSpPr/>
          <p:nvPr/>
        </p:nvSpPr>
        <p:spPr>
          <a:xfrm>
            <a:off x="4809550" y="4088550"/>
            <a:ext cx="28188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1" name="Google Shape;591;p106"/>
          <p:cNvSpPr/>
          <p:nvPr/>
        </p:nvSpPr>
        <p:spPr>
          <a:xfrm>
            <a:off x="4809550" y="3473350"/>
            <a:ext cx="36321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2" name="Google Shape;592;p106"/>
          <p:cNvSpPr/>
          <p:nvPr/>
        </p:nvSpPr>
        <p:spPr>
          <a:xfrm>
            <a:off x="4809550" y="2826950"/>
            <a:ext cx="36321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3" name="Google Shape;593;p106"/>
          <p:cNvSpPr/>
          <p:nvPr/>
        </p:nvSpPr>
        <p:spPr>
          <a:xfrm>
            <a:off x="4809550" y="1534150"/>
            <a:ext cx="27276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4" name="Google Shape;594;p106"/>
          <p:cNvSpPr/>
          <p:nvPr/>
        </p:nvSpPr>
        <p:spPr>
          <a:xfrm>
            <a:off x="4809550" y="2180550"/>
            <a:ext cx="23526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95" name="Google Shape;595;p106"/>
          <p:cNvCxnSpPr/>
          <p:nvPr/>
        </p:nvCxnSpPr>
        <p:spPr>
          <a:xfrm>
            <a:off x="387175" y="1548450"/>
            <a:ext cx="7938300" cy="0"/>
          </a:xfrm>
          <a:prstGeom prst="straightConnector1">
            <a:avLst/>
          </a:prstGeom>
          <a:noFill/>
          <a:ln cap="flat" cmpd="sng" w="9525">
            <a:solidFill>
              <a:schemeClr val="accent6"/>
            </a:solidFill>
            <a:prstDash val="solid"/>
            <a:round/>
            <a:headEnd len="med" w="med" type="none"/>
            <a:tailEnd len="med" w="med" type="none"/>
          </a:ln>
        </p:spPr>
      </p:cxnSp>
      <p:pic>
        <p:nvPicPr>
          <p:cNvPr id="596" name="Google Shape;596;p106"/>
          <p:cNvPicPr preferRelativeResize="0"/>
          <p:nvPr/>
        </p:nvPicPr>
        <p:blipFill>
          <a:blip r:embed="rId3">
            <a:alphaModFix/>
          </a:blip>
          <a:stretch>
            <a:fillRect/>
          </a:stretch>
        </p:blipFill>
        <p:spPr>
          <a:xfrm>
            <a:off x="986349" y="4095173"/>
            <a:ext cx="1921425" cy="1430850"/>
          </a:xfrm>
          <a:prstGeom prst="rect">
            <a:avLst/>
          </a:prstGeom>
          <a:noFill/>
          <a:ln>
            <a:noFill/>
          </a:ln>
        </p:spPr>
      </p:pic>
      <p:pic>
        <p:nvPicPr>
          <p:cNvPr id="597" name="Google Shape;597;p106"/>
          <p:cNvPicPr preferRelativeResize="0"/>
          <p:nvPr/>
        </p:nvPicPr>
        <p:blipFill>
          <a:blip r:embed="rId4">
            <a:alphaModFix/>
          </a:blip>
          <a:stretch>
            <a:fillRect/>
          </a:stretch>
        </p:blipFill>
        <p:spPr>
          <a:xfrm>
            <a:off x="64447" y="1618350"/>
            <a:ext cx="4557179" cy="3609351"/>
          </a:xfrm>
          <a:prstGeom prst="rect">
            <a:avLst/>
          </a:prstGeom>
          <a:noFill/>
          <a:ln>
            <a:noFill/>
          </a:ln>
        </p:spPr>
      </p:pic>
      <p:sp>
        <p:nvSpPr>
          <p:cNvPr id="598" name="Google Shape;598;p106"/>
          <p:cNvSpPr/>
          <p:nvPr/>
        </p:nvSpPr>
        <p:spPr>
          <a:xfrm>
            <a:off x="431275" y="558350"/>
            <a:ext cx="7938300" cy="738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9" name="Google Shape;599;p106"/>
          <p:cNvSpPr txBox="1"/>
          <p:nvPr>
            <p:ph type="title"/>
          </p:nvPr>
        </p:nvSpPr>
        <p:spPr>
          <a:xfrm>
            <a:off x="463375" y="568800"/>
            <a:ext cx="7862100" cy="72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More </a:t>
            </a:r>
            <a:r>
              <a:rPr lang="en">
                <a:solidFill>
                  <a:schemeClr val="lt1"/>
                </a:solidFill>
              </a:rPr>
              <a:t>Billing &amp; Invoicing Improvements</a:t>
            </a:r>
            <a:endParaRPr>
              <a:solidFill>
                <a:schemeClr val="lt1"/>
              </a:solidFill>
            </a:endParaRPr>
          </a:p>
          <a:p>
            <a:pPr indent="0" lvl="0" marL="0" rtl="0" algn="l">
              <a:spcBef>
                <a:spcPts val="0"/>
              </a:spcBef>
              <a:spcAft>
                <a:spcPts val="0"/>
              </a:spcAft>
              <a:buNone/>
            </a:pPr>
            <a:r>
              <a:t/>
            </a:r>
            <a:endParaRPr sz="1800">
              <a:latin typeface="Work Sans"/>
              <a:ea typeface="Work Sans"/>
              <a:cs typeface="Work Sans"/>
              <a:sym typeface="Work Sans"/>
            </a:endParaRPr>
          </a:p>
          <a:p>
            <a:pPr indent="0" lvl="0" marL="0" rtl="0" algn="l">
              <a:spcBef>
                <a:spcPts val="0"/>
              </a:spcBef>
              <a:spcAft>
                <a:spcPts val="0"/>
              </a:spcAft>
              <a:buNone/>
            </a:pPr>
            <a:r>
              <a:rPr lang="en"/>
              <a:t> </a:t>
            </a:r>
            <a:endParaRPr/>
          </a:p>
        </p:txBody>
      </p:sp>
      <p:sp>
        <p:nvSpPr>
          <p:cNvPr id="600" name="Google Shape;600;p106"/>
          <p:cNvSpPr txBox="1"/>
          <p:nvPr/>
        </p:nvSpPr>
        <p:spPr>
          <a:xfrm>
            <a:off x="4765825" y="1496475"/>
            <a:ext cx="3860100" cy="3940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100">
                <a:latin typeface="Work Sans Medium"/>
                <a:ea typeface="Work Sans Medium"/>
                <a:cs typeface="Work Sans Medium"/>
                <a:sym typeface="Work Sans Medium"/>
              </a:rPr>
              <a:t>Bulk Print Invoices</a:t>
            </a:r>
            <a:endParaRPr sz="2100">
              <a:latin typeface="Work Sans Medium"/>
              <a:ea typeface="Work Sans Medium"/>
              <a:cs typeface="Work Sans Medium"/>
              <a:sym typeface="Work Sans Medium"/>
            </a:endParaRPr>
          </a:p>
          <a:p>
            <a:pPr indent="0" lvl="0" marL="0" rtl="0" algn="l">
              <a:lnSpc>
                <a:spcPct val="100000"/>
              </a:lnSpc>
              <a:spcBef>
                <a:spcPts val="0"/>
              </a:spcBef>
              <a:spcAft>
                <a:spcPts val="0"/>
              </a:spcAft>
              <a:buNone/>
            </a:pPr>
            <a:r>
              <a:t/>
            </a:r>
            <a:endParaRPr sz="2100">
              <a:latin typeface="Work Sans Medium"/>
              <a:ea typeface="Work Sans Medium"/>
              <a:cs typeface="Work Sans Medium"/>
              <a:sym typeface="Work Sans Medium"/>
            </a:endParaRPr>
          </a:p>
          <a:p>
            <a:pPr indent="0" lvl="0" marL="0" rtl="0" algn="l">
              <a:lnSpc>
                <a:spcPct val="100000"/>
              </a:lnSpc>
              <a:spcBef>
                <a:spcPts val="0"/>
              </a:spcBef>
              <a:spcAft>
                <a:spcPts val="0"/>
              </a:spcAft>
              <a:buNone/>
            </a:pPr>
            <a:r>
              <a:rPr lang="en" sz="2100">
                <a:latin typeface="Work Sans Medium"/>
                <a:ea typeface="Work Sans Medium"/>
                <a:cs typeface="Work Sans Medium"/>
                <a:sym typeface="Work Sans Medium"/>
              </a:rPr>
              <a:t>Partial Refunds</a:t>
            </a:r>
            <a:endParaRPr sz="2100">
              <a:latin typeface="Work Sans Medium"/>
              <a:ea typeface="Work Sans Medium"/>
              <a:cs typeface="Work Sans Medium"/>
              <a:sym typeface="Work Sans Medium"/>
            </a:endParaRPr>
          </a:p>
          <a:p>
            <a:pPr indent="0" lvl="0" marL="0" rtl="0" algn="l">
              <a:lnSpc>
                <a:spcPct val="100000"/>
              </a:lnSpc>
              <a:spcBef>
                <a:spcPts val="0"/>
              </a:spcBef>
              <a:spcAft>
                <a:spcPts val="0"/>
              </a:spcAft>
              <a:buNone/>
            </a:pPr>
            <a:r>
              <a:t/>
            </a:r>
            <a:endParaRPr sz="2100">
              <a:latin typeface="Work Sans Medium"/>
              <a:ea typeface="Work Sans Medium"/>
              <a:cs typeface="Work Sans Medium"/>
              <a:sym typeface="Work Sans Medium"/>
            </a:endParaRPr>
          </a:p>
          <a:p>
            <a:pPr indent="0" lvl="0" marL="0" rtl="0" algn="l">
              <a:lnSpc>
                <a:spcPct val="100000"/>
              </a:lnSpc>
              <a:spcBef>
                <a:spcPts val="0"/>
              </a:spcBef>
              <a:spcAft>
                <a:spcPts val="0"/>
              </a:spcAft>
              <a:buNone/>
            </a:pPr>
            <a:r>
              <a:rPr lang="en" sz="2100">
                <a:latin typeface="Work Sans Medium"/>
                <a:ea typeface="Work Sans Medium"/>
                <a:cs typeface="Work Sans Medium"/>
                <a:sym typeface="Work Sans Medium"/>
              </a:rPr>
              <a:t>Custom Invoice Numbering</a:t>
            </a:r>
            <a:endParaRPr sz="2100">
              <a:latin typeface="Work Sans Medium"/>
              <a:ea typeface="Work Sans Medium"/>
              <a:cs typeface="Work Sans Medium"/>
              <a:sym typeface="Work Sans Medium"/>
            </a:endParaRPr>
          </a:p>
          <a:p>
            <a:pPr indent="0" lvl="0" marL="0" rtl="0" algn="l">
              <a:lnSpc>
                <a:spcPct val="100000"/>
              </a:lnSpc>
              <a:spcBef>
                <a:spcPts val="0"/>
              </a:spcBef>
              <a:spcAft>
                <a:spcPts val="0"/>
              </a:spcAft>
              <a:buNone/>
            </a:pPr>
            <a:r>
              <a:t/>
            </a:r>
            <a:endParaRPr sz="2100">
              <a:latin typeface="Work Sans Medium"/>
              <a:ea typeface="Work Sans Medium"/>
              <a:cs typeface="Work Sans Medium"/>
              <a:sym typeface="Work Sans Medium"/>
            </a:endParaRPr>
          </a:p>
          <a:p>
            <a:pPr indent="0" lvl="0" marL="0" rtl="0" algn="l">
              <a:lnSpc>
                <a:spcPct val="100000"/>
              </a:lnSpc>
              <a:spcBef>
                <a:spcPts val="0"/>
              </a:spcBef>
              <a:spcAft>
                <a:spcPts val="0"/>
              </a:spcAft>
              <a:buNone/>
            </a:pPr>
            <a:r>
              <a:rPr lang="en" sz="2100">
                <a:latin typeface="Work Sans Medium"/>
                <a:ea typeface="Work Sans Medium"/>
                <a:cs typeface="Work Sans Medium"/>
                <a:sym typeface="Work Sans Medium"/>
              </a:rPr>
              <a:t>Required Time Entry Fields</a:t>
            </a:r>
            <a:endParaRPr sz="2100">
              <a:latin typeface="Work Sans Medium"/>
              <a:ea typeface="Work Sans Medium"/>
              <a:cs typeface="Work Sans Medium"/>
              <a:sym typeface="Work Sans Medium"/>
            </a:endParaRPr>
          </a:p>
          <a:p>
            <a:pPr indent="0" lvl="0" marL="0" rtl="0" algn="l">
              <a:lnSpc>
                <a:spcPct val="100000"/>
              </a:lnSpc>
              <a:spcBef>
                <a:spcPts val="0"/>
              </a:spcBef>
              <a:spcAft>
                <a:spcPts val="0"/>
              </a:spcAft>
              <a:buNone/>
            </a:pPr>
            <a:r>
              <a:t/>
            </a:r>
            <a:endParaRPr sz="2100">
              <a:latin typeface="Work Sans Medium"/>
              <a:ea typeface="Work Sans Medium"/>
              <a:cs typeface="Work Sans Medium"/>
              <a:sym typeface="Work Sans Medium"/>
            </a:endParaRPr>
          </a:p>
          <a:p>
            <a:pPr indent="0" lvl="0" marL="0" rtl="0" algn="l">
              <a:lnSpc>
                <a:spcPct val="100000"/>
              </a:lnSpc>
              <a:spcBef>
                <a:spcPts val="0"/>
              </a:spcBef>
              <a:spcAft>
                <a:spcPts val="0"/>
              </a:spcAft>
              <a:buNone/>
            </a:pPr>
            <a:r>
              <a:rPr lang="en" sz="2100">
                <a:latin typeface="Work Sans Medium"/>
                <a:ea typeface="Work Sans Medium"/>
                <a:cs typeface="Work Sans Medium"/>
                <a:sym typeface="Work Sans Medium"/>
              </a:rPr>
              <a:t>Outstanding Balance</a:t>
            </a:r>
            <a:endParaRPr sz="2100">
              <a:latin typeface="Work Sans Medium"/>
              <a:ea typeface="Work Sans Medium"/>
              <a:cs typeface="Work Sans Medium"/>
              <a:sym typeface="Work Sans Medium"/>
            </a:endParaRPr>
          </a:p>
          <a:p>
            <a:pPr indent="0" lvl="0" marL="0" rtl="0" algn="l">
              <a:lnSpc>
                <a:spcPct val="100000"/>
              </a:lnSpc>
              <a:spcBef>
                <a:spcPts val="0"/>
              </a:spcBef>
              <a:spcAft>
                <a:spcPts val="0"/>
              </a:spcAft>
              <a:buNone/>
            </a:pPr>
            <a:r>
              <a:t/>
            </a:r>
            <a:endParaRPr sz="2100">
              <a:latin typeface="Work Sans Medium"/>
              <a:ea typeface="Work Sans Medium"/>
              <a:cs typeface="Work Sans Medium"/>
              <a:sym typeface="Work Sans Medium"/>
            </a:endParaRPr>
          </a:p>
          <a:p>
            <a:pPr indent="0" lvl="0" marL="0" rtl="0" algn="l">
              <a:lnSpc>
                <a:spcPct val="100000"/>
              </a:lnSpc>
              <a:spcBef>
                <a:spcPts val="0"/>
              </a:spcBef>
              <a:spcAft>
                <a:spcPts val="0"/>
              </a:spcAft>
              <a:buNone/>
            </a:pPr>
            <a:r>
              <a:rPr lang="en" sz="2100">
                <a:latin typeface="Work Sans Medium"/>
                <a:ea typeface="Work Sans Medium"/>
                <a:cs typeface="Work Sans Medium"/>
                <a:sym typeface="Work Sans Medium"/>
              </a:rPr>
              <a:t>Locked Time Entries</a:t>
            </a:r>
            <a:endParaRPr sz="21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t/>
            </a:r>
            <a:endParaRPr sz="1300">
              <a:latin typeface="Work Sans Medium"/>
              <a:ea typeface="Work Sans Medium"/>
              <a:cs typeface="Work Sans Medium"/>
              <a:sym typeface="Work Sans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4" name="Shape 604"/>
        <p:cNvGrpSpPr/>
        <p:nvPr/>
      </p:nvGrpSpPr>
      <p:grpSpPr>
        <a:xfrm>
          <a:off x="0" y="0"/>
          <a:ext cx="0" cy="0"/>
          <a:chOff x="0" y="0"/>
          <a:chExt cx="0" cy="0"/>
        </a:xfrm>
      </p:grpSpPr>
      <p:sp>
        <p:nvSpPr>
          <p:cNvPr id="605" name="Google Shape;605;p107"/>
          <p:cNvSpPr/>
          <p:nvPr/>
        </p:nvSpPr>
        <p:spPr>
          <a:xfrm>
            <a:off x="431268" y="581048"/>
            <a:ext cx="3275100" cy="738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6" name="Google Shape;606;p107"/>
          <p:cNvSpPr/>
          <p:nvPr/>
        </p:nvSpPr>
        <p:spPr>
          <a:xfrm>
            <a:off x="4809550" y="2067550"/>
            <a:ext cx="40755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7" name="Google Shape;607;p107"/>
          <p:cNvSpPr/>
          <p:nvPr/>
        </p:nvSpPr>
        <p:spPr>
          <a:xfrm>
            <a:off x="4809550" y="2798950"/>
            <a:ext cx="18816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08" name="Google Shape;608;p107"/>
          <p:cNvCxnSpPr/>
          <p:nvPr/>
        </p:nvCxnSpPr>
        <p:spPr>
          <a:xfrm>
            <a:off x="387175" y="1548450"/>
            <a:ext cx="7938300" cy="0"/>
          </a:xfrm>
          <a:prstGeom prst="straightConnector1">
            <a:avLst/>
          </a:prstGeom>
          <a:noFill/>
          <a:ln cap="flat" cmpd="sng" w="9525">
            <a:solidFill>
              <a:schemeClr val="accent6"/>
            </a:solidFill>
            <a:prstDash val="solid"/>
            <a:round/>
            <a:headEnd len="med" w="med" type="none"/>
            <a:tailEnd len="med" w="med" type="none"/>
          </a:ln>
        </p:spPr>
      </p:cxnSp>
      <p:sp>
        <p:nvSpPr>
          <p:cNvPr id="609" name="Google Shape;609;p107"/>
          <p:cNvSpPr txBox="1"/>
          <p:nvPr>
            <p:ph type="title"/>
          </p:nvPr>
        </p:nvSpPr>
        <p:spPr>
          <a:xfrm>
            <a:off x="463375" y="568800"/>
            <a:ext cx="7747800" cy="9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Questionnaires</a:t>
            </a:r>
            <a:endParaRPr>
              <a:solidFill>
                <a:schemeClr val="lt1"/>
              </a:solidFill>
            </a:endParaRPr>
          </a:p>
          <a:p>
            <a:pPr indent="0" lvl="0" marL="0" rtl="0" algn="l">
              <a:spcBef>
                <a:spcPts val="0"/>
              </a:spcBef>
              <a:spcAft>
                <a:spcPts val="0"/>
              </a:spcAft>
              <a:buNone/>
            </a:pPr>
            <a:r>
              <a:rPr i="1" lang="en" sz="1200">
                <a:latin typeface="Work Sans"/>
                <a:ea typeface="Work Sans"/>
                <a:cs typeface="Work Sans"/>
                <a:sym typeface="Work Sans"/>
              </a:rPr>
              <a:t>  </a:t>
            </a:r>
            <a:endParaRPr sz="1800">
              <a:latin typeface="Work Sans"/>
              <a:ea typeface="Work Sans"/>
              <a:cs typeface="Work Sans"/>
              <a:sym typeface="Work Sans"/>
            </a:endParaRPr>
          </a:p>
          <a:p>
            <a:pPr indent="0" lvl="0" marL="0" rtl="0" algn="l">
              <a:spcBef>
                <a:spcPts val="0"/>
              </a:spcBef>
              <a:spcAft>
                <a:spcPts val="0"/>
              </a:spcAft>
              <a:buNone/>
            </a:pPr>
            <a:r>
              <a:rPr lang="en"/>
              <a:t> </a:t>
            </a:r>
            <a:endParaRPr/>
          </a:p>
        </p:txBody>
      </p:sp>
      <p:grpSp>
        <p:nvGrpSpPr>
          <p:cNvPr id="610" name="Google Shape;610;p107"/>
          <p:cNvGrpSpPr/>
          <p:nvPr/>
        </p:nvGrpSpPr>
        <p:grpSpPr>
          <a:xfrm>
            <a:off x="138325" y="1170009"/>
            <a:ext cx="4722681" cy="4134545"/>
            <a:chOff x="-368375" y="1196813"/>
            <a:chExt cx="4476475" cy="3919000"/>
          </a:xfrm>
        </p:grpSpPr>
        <p:sp>
          <p:nvSpPr>
            <p:cNvPr id="611" name="Google Shape;611;p107"/>
            <p:cNvSpPr/>
            <p:nvPr/>
          </p:nvSpPr>
          <p:spPr>
            <a:xfrm>
              <a:off x="344675" y="1696975"/>
              <a:ext cx="2994600" cy="2994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12" name="Google Shape;612;p107"/>
            <p:cNvPicPr preferRelativeResize="0"/>
            <p:nvPr/>
          </p:nvPicPr>
          <p:blipFill>
            <a:blip r:embed="rId3">
              <a:alphaModFix/>
            </a:blip>
            <a:stretch>
              <a:fillRect/>
            </a:stretch>
          </p:blipFill>
          <p:spPr>
            <a:xfrm>
              <a:off x="-368375" y="1196813"/>
              <a:ext cx="4476475" cy="3919000"/>
            </a:xfrm>
            <a:prstGeom prst="rect">
              <a:avLst/>
            </a:prstGeom>
            <a:noFill/>
            <a:ln>
              <a:noFill/>
            </a:ln>
          </p:spPr>
        </p:pic>
      </p:grpSp>
      <p:pic>
        <p:nvPicPr>
          <p:cNvPr id="613" name="Google Shape;613;p107"/>
          <p:cNvPicPr preferRelativeResize="0"/>
          <p:nvPr/>
        </p:nvPicPr>
        <p:blipFill>
          <a:blip r:embed="rId4">
            <a:alphaModFix/>
          </a:blip>
          <a:stretch>
            <a:fillRect/>
          </a:stretch>
        </p:blipFill>
        <p:spPr>
          <a:xfrm rot="5400000">
            <a:off x="3747875" y="1772425"/>
            <a:ext cx="553425" cy="413875"/>
          </a:xfrm>
          <a:prstGeom prst="rect">
            <a:avLst/>
          </a:prstGeom>
          <a:noFill/>
          <a:ln>
            <a:noFill/>
          </a:ln>
        </p:spPr>
      </p:pic>
      <p:pic>
        <p:nvPicPr>
          <p:cNvPr id="614" name="Google Shape;614;p107"/>
          <p:cNvPicPr preferRelativeResize="0"/>
          <p:nvPr/>
        </p:nvPicPr>
        <p:blipFill>
          <a:blip r:embed="rId5">
            <a:alphaModFix/>
          </a:blip>
          <a:stretch>
            <a:fillRect/>
          </a:stretch>
        </p:blipFill>
        <p:spPr>
          <a:xfrm>
            <a:off x="502151" y="2205613"/>
            <a:ext cx="3842627" cy="2311574"/>
          </a:xfrm>
          <a:prstGeom prst="rect">
            <a:avLst/>
          </a:prstGeom>
          <a:noFill/>
          <a:ln>
            <a:noFill/>
          </a:ln>
        </p:spPr>
      </p:pic>
      <p:sp>
        <p:nvSpPr>
          <p:cNvPr id="615" name="Google Shape;615;p107"/>
          <p:cNvSpPr/>
          <p:nvPr/>
        </p:nvSpPr>
        <p:spPr>
          <a:xfrm>
            <a:off x="4809550" y="3534200"/>
            <a:ext cx="18816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6" name="Google Shape;616;p107"/>
          <p:cNvSpPr txBox="1"/>
          <p:nvPr/>
        </p:nvSpPr>
        <p:spPr>
          <a:xfrm>
            <a:off x="4937211" y="2037437"/>
            <a:ext cx="4816200" cy="341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100">
                <a:solidFill>
                  <a:schemeClr val="dk1"/>
                </a:solidFill>
                <a:latin typeface="Work Sans"/>
                <a:ea typeface="Work Sans"/>
                <a:cs typeface="Work Sans"/>
                <a:sym typeface="Work Sans"/>
              </a:rPr>
              <a:t>New!</a:t>
            </a:r>
            <a:r>
              <a:rPr lang="en" sz="2100">
                <a:solidFill>
                  <a:schemeClr val="dk1"/>
                </a:solidFill>
                <a:latin typeface="Work Sans Medium"/>
                <a:ea typeface="Work Sans Medium"/>
                <a:cs typeface="Work Sans Medium"/>
                <a:sym typeface="Work Sans Medium"/>
              </a:rPr>
              <a:t> Experimental Features</a:t>
            </a:r>
            <a:endParaRPr sz="2100">
              <a:solidFill>
                <a:schemeClr val="dk1"/>
              </a:solidFill>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t/>
            </a:r>
            <a:endParaRPr sz="21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rPr lang="en" sz="2100">
                <a:latin typeface="Work Sans Medium"/>
                <a:ea typeface="Work Sans Medium"/>
                <a:cs typeface="Work Sans Medium"/>
                <a:sym typeface="Work Sans Medium"/>
              </a:rPr>
              <a:t>Customize</a:t>
            </a:r>
            <a:endParaRPr sz="21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t/>
            </a:r>
            <a:endParaRPr sz="21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rPr lang="en" sz="2100">
                <a:latin typeface="Work Sans Medium"/>
                <a:ea typeface="Work Sans Medium"/>
                <a:cs typeface="Work Sans Medium"/>
                <a:sym typeface="Work Sans Medium"/>
              </a:rPr>
              <a:t>Templatize</a:t>
            </a:r>
            <a:endParaRPr sz="21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t/>
            </a:r>
            <a:endParaRPr b="1" sz="210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b="1" sz="210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sz="1100">
              <a:highlight>
                <a:srgbClr val="FFFF00"/>
              </a:highlight>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t/>
            </a:r>
            <a:endParaRPr b="1" sz="150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sz="1100">
              <a:latin typeface="Work Sans"/>
              <a:ea typeface="Work Sans"/>
              <a:cs typeface="Work Sans"/>
              <a:sym typeface="Work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0" name="Shape 620"/>
        <p:cNvGrpSpPr/>
        <p:nvPr/>
      </p:nvGrpSpPr>
      <p:grpSpPr>
        <a:xfrm>
          <a:off x="0" y="0"/>
          <a:ext cx="0" cy="0"/>
          <a:chOff x="0" y="0"/>
          <a:chExt cx="0" cy="0"/>
        </a:xfrm>
      </p:grpSpPr>
      <p:sp>
        <p:nvSpPr>
          <p:cNvPr id="621" name="Google Shape;621;p108"/>
          <p:cNvSpPr/>
          <p:nvPr/>
        </p:nvSpPr>
        <p:spPr>
          <a:xfrm>
            <a:off x="4046048" y="1746600"/>
            <a:ext cx="2589000" cy="4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2" name="Google Shape;622;p108"/>
          <p:cNvSpPr/>
          <p:nvPr/>
        </p:nvSpPr>
        <p:spPr>
          <a:xfrm>
            <a:off x="4061649" y="2428075"/>
            <a:ext cx="2346000" cy="413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3" name="Google Shape;623;p108"/>
          <p:cNvSpPr/>
          <p:nvPr/>
        </p:nvSpPr>
        <p:spPr>
          <a:xfrm>
            <a:off x="4046051" y="3115575"/>
            <a:ext cx="4862400" cy="413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4" name="Google Shape;624;p108"/>
          <p:cNvSpPr/>
          <p:nvPr/>
        </p:nvSpPr>
        <p:spPr>
          <a:xfrm>
            <a:off x="4046048" y="3791054"/>
            <a:ext cx="4258500" cy="36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5" name="Google Shape;625;p108"/>
          <p:cNvSpPr/>
          <p:nvPr/>
        </p:nvSpPr>
        <p:spPr>
          <a:xfrm>
            <a:off x="4046051" y="4440900"/>
            <a:ext cx="4094100" cy="36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6" name="Google Shape;626;p108"/>
          <p:cNvSpPr/>
          <p:nvPr/>
        </p:nvSpPr>
        <p:spPr>
          <a:xfrm>
            <a:off x="431275" y="581050"/>
            <a:ext cx="3081300" cy="738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27" name="Google Shape;627;p108"/>
          <p:cNvCxnSpPr/>
          <p:nvPr/>
        </p:nvCxnSpPr>
        <p:spPr>
          <a:xfrm>
            <a:off x="387175" y="1548450"/>
            <a:ext cx="7938300" cy="0"/>
          </a:xfrm>
          <a:prstGeom prst="straightConnector1">
            <a:avLst/>
          </a:prstGeom>
          <a:noFill/>
          <a:ln cap="flat" cmpd="sng" w="9525">
            <a:solidFill>
              <a:srgbClr val="72E7CF"/>
            </a:solidFill>
            <a:prstDash val="solid"/>
            <a:round/>
            <a:headEnd len="med" w="med" type="none"/>
            <a:tailEnd len="med" w="med" type="none"/>
          </a:ln>
        </p:spPr>
      </p:cxnSp>
      <p:sp>
        <p:nvSpPr>
          <p:cNvPr id="628" name="Google Shape;628;p108"/>
          <p:cNvSpPr txBox="1"/>
          <p:nvPr>
            <p:ph type="title"/>
          </p:nvPr>
        </p:nvSpPr>
        <p:spPr>
          <a:xfrm>
            <a:off x="539575" y="568800"/>
            <a:ext cx="7747800" cy="8202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80">
                <a:solidFill>
                  <a:schemeClr val="lt1"/>
                </a:solidFill>
              </a:rPr>
              <a:t>Task updates </a:t>
            </a:r>
            <a:endParaRPr sz="3280">
              <a:solidFill>
                <a:schemeClr val="lt1"/>
              </a:solidFill>
            </a:endParaRPr>
          </a:p>
          <a:p>
            <a:pPr indent="0" lvl="0" marL="0" rtl="0" algn="l">
              <a:spcBef>
                <a:spcPts val="0"/>
              </a:spcBef>
              <a:spcAft>
                <a:spcPts val="0"/>
              </a:spcAft>
              <a:buSzPts val="990"/>
              <a:buNone/>
            </a:pPr>
            <a:r>
              <a:t/>
            </a:r>
            <a:endParaRPr sz="2020">
              <a:solidFill>
                <a:schemeClr val="lt1"/>
              </a:solidFill>
              <a:highlight>
                <a:srgbClr val="FFFF00"/>
              </a:highlight>
              <a:latin typeface="Work Sans"/>
              <a:ea typeface="Work Sans"/>
              <a:cs typeface="Work Sans"/>
              <a:sym typeface="Work Sans"/>
            </a:endParaRPr>
          </a:p>
          <a:p>
            <a:pPr indent="0" lvl="0" marL="0" rtl="0" algn="l">
              <a:spcBef>
                <a:spcPts val="0"/>
              </a:spcBef>
              <a:spcAft>
                <a:spcPts val="0"/>
              </a:spcAft>
              <a:buSzPts val="990"/>
              <a:buNone/>
            </a:pPr>
            <a:r>
              <a:rPr lang="en" sz="3280">
                <a:solidFill>
                  <a:schemeClr val="lt1"/>
                </a:solidFill>
              </a:rPr>
              <a:t> </a:t>
            </a:r>
            <a:endParaRPr sz="3280">
              <a:solidFill>
                <a:schemeClr val="lt1"/>
              </a:solidFill>
            </a:endParaRPr>
          </a:p>
        </p:txBody>
      </p:sp>
      <p:pic>
        <p:nvPicPr>
          <p:cNvPr id="629" name="Google Shape;629;p108"/>
          <p:cNvPicPr preferRelativeResize="0"/>
          <p:nvPr/>
        </p:nvPicPr>
        <p:blipFill>
          <a:blip r:embed="rId3">
            <a:alphaModFix/>
          </a:blip>
          <a:stretch>
            <a:fillRect/>
          </a:stretch>
        </p:blipFill>
        <p:spPr>
          <a:xfrm>
            <a:off x="381000" y="1471800"/>
            <a:ext cx="3484034" cy="3519300"/>
          </a:xfrm>
          <a:prstGeom prst="rect">
            <a:avLst/>
          </a:prstGeom>
          <a:noFill/>
          <a:ln>
            <a:noFill/>
          </a:ln>
        </p:spPr>
      </p:pic>
      <p:pic>
        <p:nvPicPr>
          <p:cNvPr id="630" name="Google Shape;630;p108"/>
          <p:cNvPicPr preferRelativeResize="0"/>
          <p:nvPr/>
        </p:nvPicPr>
        <p:blipFill>
          <a:blip r:embed="rId4">
            <a:alphaModFix/>
          </a:blip>
          <a:stretch>
            <a:fillRect/>
          </a:stretch>
        </p:blipFill>
        <p:spPr>
          <a:xfrm rot="-5400000">
            <a:off x="319954" y="4247595"/>
            <a:ext cx="536706" cy="401377"/>
          </a:xfrm>
          <a:prstGeom prst="rect">
            <a:avLst/>
          </a:prstGeom>
          <a:noFill/>
          <a:ln>
            <a:noFill/>
          </a:ln>
        </p:spPr>
      </p:pic>
      <p:pic>
        <p:nvPicPr>
          <p:cNvPr id="631" name="Google Shape;631;p108" title="Screenshot 2025-04-08 at 3.07.50 PM.png"/>
          <p:cNvPicPr preferRelativeResize="0"/>
          <p:nvPr/>
        </p:nvPicPr>
        <p:blipFill rotWithShape="1">
          <a:blip r:embed="rId5">
            <a:alphaModFix/>
          </a:blip>
          <a:srcRect b="13111" l="0" r="0" t="0"/>
          <a:stretch/>
        </p:blipFill>
        <p:spPr>
          <a:xfrm>
            <a:off x="688437" y="2191562"/>
            <a:ext cx="2869156" cy="1988369"/>
          </a:xfrm>
          <a:prstGeom prst="rect">
            <a:avLst/>
          </a:prstGeom>
          <a:noFill/>
          <a:ln>
            <a:noFill/>
          </a:ln>
        </p:spPr>
      </p:pic>
      <p:sp>
        <p:nvSpPr>
          <p:cNvPr id="632" name="Google Shape;632;p108"/>
          <p:cNvSpPr txBox="1"/>
          <p:nvPr/>
        </p:nvSpPr>
        <p:spPr>
          <a:xfrm>
            <a:off x="4138450" y="1734625"/>
            <a:ext cx="4862400" cy="316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900">
                <a:solidFill>
                  <a:schemeClr val="dk1"/>
                </a:solidFill>
                <a:latin typeface="Work Sans Medium"/>
                <a:ea typeface="Work Sans Medium"/>
                <a:cs typeface="Work Sans Medium"/>
                <a:sym typeface="Work Sans Medium"/>
              </a:rPr>
              <a:t>Subtask Checklists</a:t>
            </a:r>
            <a:endParaRPr sz="1900">
              <a:solidFill>
                <a:schemeClr val="dk1"/>
              </a:solidFill>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t/>
            </a:r>
            <a:endParaRPr sz="19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rPr lang="en" sz="1900">
                <a:latin typeface="Work Sans Medium"/>
                <a:ea typeface="Work Sans Medium"/>
                <a:cs typeface="Work Sans Medium"/>
                <a:sym typeface="Work Sans Medium"/>
              </a:rPr>
              <a:t>Bulk Date Change</a:t>
            </a:r>
            <a:endParaRPr sz="19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t/>
            </a:r>
            <a:endParaRPr sz="19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rPr lang="en" sz="1900">
                <a:latin typeface="Work Sans Medium"/>
                <a:ea typeface="Work Sans Medium"/>
                <a:cs typeface="Work Sans Medium"/>
                <a:sym typeface="Work Sans Medium"/>
              </a:rPr>
              <a:t>Stop Automations on Completed Tasks</a:t>
            </a:r>
            <a:endParaRPr sz="19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t/>
            </a:r>
            <a:endParaRPr sz="19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rPr lang="en" sz="1900">
                <a:latin typeface="Work Sans Medium"/>
                <a:ea typeface="Work Sans Medium"/>
                <a:cs typeface="Work Sans Medium"/>
                <a:sym typeface="Work Sans Medium"/>
              </a:rPr>
              <a:t>Stop Recurrences in Bulk</a:t>
            </a:r>
            <a:endParaRPr sz="19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t/>
            </a:r>
            <a:endParaRPr sz="1900">
              <a:latin typeface="Work Sans Medium"/>
              <a:ea typeface="Work Sans Medium"/>
              <a:cs typeface="Work Sans Medium"/>
              <a:sym typeface="Work Sans Medium"/>
            </a:endParaRPr>
          </a:p>
          <a:p>
            <a:pPr indent="0" lvl="0" marL="0" rtl="0" algn="l">
              <a:lnSpc>
                <a:spcPct val="115000"/>
              </a:lnSpc>
              <a:spcBef>
                <a:spcPts val="0"/>
              </a:spcBef>
              <a:spcAft>
                <a:spcPts val="0"/>
              </a:spcAft>
              <a:buNone/>
            </a:pPr>
            <a:r>
              <a:rPr lang="en" sz="1900">
                <a:latin typeface="Work Sans Medium"/>
                <a:ea typeface="Work Sans Medium"/>
                <a:cs typeface="Work Sans Medium"/>
                <a:sym typeface="Work Sans Medium"/>
              </a:rPr>
              <a:t>Permission to Edit Task Budgets</a:t>
            </a:r>
            <a:endParaRPr sz="2000">
              <a:highlight>
                <a:srgbClr val="FFFF00"/>
              </a:highlight>
              <a:latin typeface="Work Sans Medium"/>
              <a:ea typeface="Work Sans Medium"/>
              <a:cs typeface="Work Sans Medium"/>
              <a:sym typeface="Work Sans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Canopy Slide Template 2023">
  <a:themeElements>
    <a:clrScheme name="Simple Light">
      <a:dk1>
        <a:srgbClr val="000000"/>
      </a:dk1>
      <a:lt1>
        <a:srgbClr val="FFFFFF"/>
      </a:lt1>
      <a:dk2>
        <a:srgbClr val="595959"/>
      </a:dk2>
      <a:lt2>
        <a:srgbClr val="F1F3F7"/>
      </a:lt2>
      <a:accent1>
        <a:srgbClr val="2B4BFF"/>
      </a:accent1>
      <a:accent2>
        <a:srgbClr val="0AE6C7"/>
      </a:accent2>
      <a:accent3>
        <a:srgbClr val="58BCD2"/>
      </a:accent3>
      <a:accent4>
        <a:srgbClr val="4897DD"/>
      </a:accent4>
      <a:accent5>
        <a:srgbClr val="3B70E9"/>
      </a:accent5>
      <a:accent6>
        <a:srgbClr val="AEF0E1"/>
      </a:accent6>
      <a:hlink>
        <a:srgbClr val="2C4B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anopy First Loo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